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5.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90" r:id="rId1"/>
    <p:sldMasterId id="2147484106" r:id="rId2"/>
    <p:sldMasterId id="2147484125" r:id="rId3"/>
    <p:sldMasterId id="2147484143" r:id="rId4"/>
  </p:sldMasterIdLst>
  <p:notesMasterIdLst>
    <p:notesMasterId r:id="rId41"/>
  </p:notesMasterIdLst>
  <p:sldIdLst>
    <p:sldId id="695" r:id="rId5"/>
    <p:sldId id="261" r:id="rId6"/>
    <p:sldId id="780" r:id="rId7"/>
    <p:sldId id="760" r:id="rId8"/>
    <p:sldId id="265" r:id="rId9"/>
    <p:sldId id="1017" r:id="rId10"/>
    <p:sldId id="300" r:id="rId11"/>
    <p:sldId id="1018" r:id="rId12"/>
    <p:sldId id="1019" r:id="rId13"/>
    <p:sldId id="301" r:id="rId14"/>
    <p:sldId id="259" r:id="rId15"/>
    <p:sldId id="306" r:id="rId16"/>
    <p:sldId id="1027" r:id="rId17"/>
    <p:sldId id="1026" r:id="rId18"/>
    <p:sldId id="418" r:id="rId19"/>
    <p:sldId id="419" r:id="rId20"/>
    <p:sldId id="420" r:id="rId21"/>
    <p:sldId id="295" r:id="rId22"/>
    <p:sldId id="296" r:id="rId23"/>
    <p:sldId id="297" r:id="rId24"/>
    <p:sldId id="298" r:id="rId25"/>
    <p:sldId id="1028" r:id="rId26"/>
    <p:sldId id="285" r:id="rId27"/>
    <p:sldId id="286" r:id="rId28"/>
    <p:sldId id="287" r:id="rId29"/>
    <p:sldId id="288" r:id="rId30"/>
    <p:sldId id="299" r:id="rId31"/>
    <p:sldId id="293" r:id="rId32"/>
    <p:sldId id="1020" r:id="rId33"/>
    <p:sldId id="1022" r:id="rId34"/>
    <p:sldId id="1023" r:id="rId35"/>
    <p:sldId id="1024" r:id="rId36"/>
    <p:sldId id="1025" r:id="rId37"/>
    <p:sldId id="779" r:id="rId38"/>
    <p:sldId id="1021" r:id="rId39"/>
    <p:sldId id="993" r:id="rId40"/>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520" autoAdjust="0"/>
  </p:normalViewPr>
  <p:slideViewPr>
    <p:cSldViewPr>
      <p:cViewPr varScale="1">
        <p:scale>
          <a:sx n="64" d="100"/>
          <a:sy n="64" d="100"/>
        </p:scale>
        <p:origin x="954" y="78"/>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4-08-22T06:51:45.829"/>
    </inkml:context>
    <inkml:brush xml:id="br0">
      <inkml:brushProperty name="width" value="0.05292" units="cm"/>
      <inkml:brushProperty name="height" value="0.05292" units="cm"/>
      <inkml:brushProperty name="color" value="#FF0000"/>
    </inkml:brush>
  </inkml:definitions>
  <inkml:trace contextRef="#ctx0" brushRef="#br0">7672 11926 87 0,'-5'0'83'0,"1"0"-20"0,-1-1-22 16,2 1-14-16,-2 0-9 0,2-2-8 0,-1 1-5 16,1 1-11-16,0 0-14 0,3 0-22 0,0 0-21 0,0 0-28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8-01T06:46:27.050"/>
    </inkml:context>
    <inkml:brush xml:id="br0">
      <inkml:brushProperty name="width" value="0.05292" units="cm"/>
      <inkml:brushProperty name="height" value="0.05292" units="cm"/>
      <inkml:brushProperty name="color" value="#002060"/>
    </inkml:brush>
  </inkml:definitions>
  <inkml:trace contextRef="#ctx0" brushRef="#br0">25296 13317 25 0,'0'0'96'0,"-2"-2"-15"0,2 2 1 0,0 0-4 15,0 0-9-15,0 0 7 0,0 0-8 0,0 0-2 16,0 0 1-16,0 0 2 0,0 0-4 15,0 0-4-15,0 0 1 0,0 0 1 0,0 0 0 0,0 0 3 16,0 0-3-16,0 0-4 0,14 6-1 0,-14-6-8 16,0 0-4-16,9-2-3 0,-9 2-2 0,0 0-4 15,9-2-1-15,-9 2-5 0,5 2 6 0,-5-2-9 16,14 0 2-16,-9 2-2 0,3-1-6 0,7 0-3 16,-3 2-7-16,2-3 3 0,0 2-2 0,0-1-3 15,3 1 2-15,-5-2-2 0,1 0 2 0,0 1-1 16,2 0-5-16,-4-1 0 0,3-1 0 0,-5 0 0 0,-2 1-2 15,2 0 2-15,-4-2 0 0,3 2 1 16,-3 0-3-16,0-1 3 0,-5 1-3 0,9-2 0 0,-9 2-1 16,5-2-7-16,-5 2-16 0,0 0-21 0,0 0-26 15,4-2-37-15,-4 2-58 0,0 0-97 0,0 0-280 16,0 0 124-16</inkml:trace>
  <inkml:trace contextRef="#ctx0" brushRef="#br0" timeOffset="406.19">25349 13451 2 0,'0'0'145'16,"0"0"-13"-16,0 0-1 0,0 0-7 0,0 0-4 15,0 0-9-15,0 0-2 0,0 0-7 0,0 0 0 16,0 0-6-16,0 0-9 0,0 0-4 0,0 0-8 0,0 0-3 16,0 0-6-16,0 0-7 0,0 0 2 0,0 0-10 15,0 0 0-15,0 0-6 0,0 0-5 0,0 5 1 16,0-5-4-16,0 0-6 0,0 0-2 0,0 0-1 15,9 1-4-15,-9-1 0 0,15 2-10 0,-11 1 5 16,8-3-2-16,-5 2-3 0,2 1 0 0,-2-3-5 16,7 5 2-16,-5-3-2 0,1 0-1 0,-1-1-2 15,-2 1 2-15,-1 0-3 0,-4-1-1 0,3 0-5 16,-5-1-11-16,7 1-4 0,-7-1-16 0,0 0-21 16,5 4-28-16,-5-4-47 0,0 0-188 0,0 0-342 15,1-9 151-15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8-16T13:23:37.500"/>
    </inkml:context>
    <inkml:brush xml:id="br0">
      <inkml:brushProperty name="width" value="0.05292" units="cm"/>
      <inkml:brushProperty name="height" value="0.05292" units="cm"/>
    </inkml:brush>
  </inkml:definitions>
  <inkml:trace contextRef="#ctx0" brushRef="#br0">10819 2118 31 0,'0'0'69'0,"0"0"-9"0,0 0-7 16,0 0 1-16,0 0-4 0,0 0-3 0,0 0-7 15,5-3 2-15,-5 3 4 0,1-6-17 0,-1 6 7 16,0 0-7-16,0 0-7 0,0 0 2 16,0 0 7-16,0 0-2 0,0-3-3 0,0 3 11 0,0 0-19 15,0 0 13-15,0 0-5 0,0 0 8 0,0 0-1 16,0 0-7-16,0 0 2 0,0 0-5 0,-5-4 6 16,5 4-6-16,0 0 1 0,0 0 0 0,0 0-3 15,0 0 4-15,0 0 0 0,0 0 1 0,0 0-8 16,0 0-2-16,-1-3 5 0,1 3-5 0,0 0 0 15,0 0 3-15,0 0-1 0,0 0-1 0,0 0-5 16,0 0 1-16,0 0-7 0,0 0 5 0,0 0 3 16,0 0-5-16,0 0 2 0,0 0-8 0,0 0 1 15,0 0 2-15,0 0-1 0,0 0-2 0,0 0 4 16,0 0-5-16,0 0 4 0,0 0-6 0,0 0-2 16,0 0 10-16,0 0-8 0,0 0 4 0,0 0-2 15,0 0-3-15,0 0 1 0,0 0-1 0,0 0 5 0,0 0-1 16,0 0-6-16,0 0-2 0,0 0-2 0,0 0 8 15,0 0 2-15,0 0-10 0,0 0 7 16,0 0-4-16,0 0 4 0,0 0 2 0,0 0-2 16,0 0 0-16,0 0-3 0,0 0 1 0,6 10 1 0,-6-10 5 15,0 4-6-15,0 1 1 0,0-5 0 0,4 3 2 16,-4-3-3-16,0 3 1 0,0-3 3 0,1 7-11 16,2-3 8-16,-3-4 4 0,0 0-4 0,-3 3-2 15,3-3 6-15,0 7-5 0,3-4 2 0,-3-3 3 16,1 4 2-16,-1-1-2 0,0 2-2 0,3-1 3 15,-3-1-7-15,1 1 1 0,-1-4 4 0,0 8-6 16,0-3 6-16,3 0 0 0,-6 2-4 0,6-2 4 16,-3 2-5-16,0-2 3 0,1 0 0 0,-1 1 1 15,0 0-3-15,1-1 4 0,-1-1-3 0,0 3 2 16,3-2-1-16,-3 0 0 0,0 0 2 0,0 3 4 16,-3-4-9-16,6 3 6 0,-2-2 0 0,-2 0-3 15,2 2 0-15,-1-1-4 0,-1 0 6 0,-2-1 2 0,3 0 4 16,0-2-5-16,3 2 0 0,-3-1-2 0,0 1-2 15,0 1-1-15,0-2 2 0,0 1 3 16,-3-1-3-16,6 0 4 0,-3 0-5 0,1 1-1 16,-1 0-15-16,0-1 21 0,0 1 0 0,0 0-3 0,0 0 1 15,0 1 1-15,0 2-3 0,0-5 2 0,-1 4 0 16,1-3 2-16,0 0-5 0,0 3 6 0,-3-1 2 16,3-3-1-16,0 3-5 0,0-1-10 0,0-5 6 15,3 6 8-15,-3-3-5 0,0 1-2 0,0-4 2 16,0 3 1-16,0-3-4 0,1 5 3 0,-1-5 1 15,-1 4 3-15,1-4 0 0,0 0-3 0,0 0 0 16,0 0 3-16,0 0 0 0,1 5-6 0,-1-5-3 16,0 0 10-16,0 0-6 0,0 0 2 0,0 0-14 15,0 0-4-15,0 0-20 0,3 3-16 0,-3-3-15 0,0 0-36 16,0 0-93-16,0 0-214 0,0 0 94 16</inkml:trace>
  <inkml:trace contextRef="#ctx0" brushRef="#br0" timeOffset="2538.73">10847 2085 14 0,'0'0'56'0,"0"0"-11"0,0 0-4 15,0 0-4-15,0 0 5 0,0 0-13 0,0 0 7 16,0 0-16-16,0 0 7 0,0 0-8 0,0 0 8 0,0 0-3 16,0 0 6-16,0 0-3 0,0 0 2 15,0 0 7-15,0 0-4 0,0 0 1 0,0 0-1 16,-4-3 2-16,4 3-1 0,0 0-4 0,0 0-1 16,0 0 2-16,0 0-7 0,0 0-9 0,0 0 14 0,0 0-4 15,0 0 1-15,0 0 5 0,0 0-11 0,0 0 10 16,0 0-9-16,0 0 0 0,0 0-4 15,0 0-1-15,0 0-1 0,0 0 0 0,0 0 0 0,0 0-5 16,0 0 2-16,0 0-4 0,0 0-2 0,0 0-1 16,0 0 0-16,0 0-2 0,0 0 4 15,0 0 2-15,0 0-7 0,0 0-2 0,0 0 1 0,0 0 1 16,0 0-9-16,0 0 7 0,0 0 5 0,0 0-2 16,0 0 2-16,0 0-1 0,0 0 3 0,0 0-3 15,0 0 4-15,0 0-5 0,0 0 3 0,0 0-3 16,0 0-14-16,0 0 21 0,0 0-3 0,0 0 3 15,0 0 2-15,0 0 0 0,0 0-16 0,0 0 14 16,0 0 3-16,0 0-7 0,0 0-1 0,0 0-3 16,0 0 10-16,0 0-8 0,0 0 5 0,0 0-7 15,0 0 1-15,0 0-8 0,0 0 18 0,14 7-6 16,-14-7-14-16,7 0 9 0,-7 0 3 0,0 0 4 0,9 0-9 16,-9 0 5-16,9-2-1 0,-9 2-5 0,11-1-4 15,-3 1 9-15,-2 0 5 0,-6 0-5 16,13 0 2-16,-8 0-7 0,-5 0 4 0,10 0 1 15,-3-1-5-15,-7 1 7 0,10 0-4 0,-4-1 2 0,1 1-8 16,-7 0 9-16,12-2-4 0,-7 4 1 0,3-4-1 16,-8 2 2-16,9 0-7 0,-9 0 11 0,10 0-5 15,-5 0 1-15,3 2-4 0,-3-2 5 0,4 0-7 16,0 0 5-16,0 0 0 0,0-2 0 0,1 2 0 16,2-1-3-16,-3 1-1 0,-1-1 5 0,0 1 1 15,0 0-14-15,3 1 12 0,-3-1-2 0,1 0 10 16,-1 0-10-16,1-1 1 0,-2 1 0 0,0 0 0 15,-1 0 1-15,-6 0 0 0,14 0-3 0,-5 0 2 16,-2-3 1-16,1 3-1 0,1 0 1 0,-1 0-6 16,2 0 13-16,-5 0-13 0,3 0-8 0,1 0 6 15,0 0 0-15,-3 0 7 0,2 0-4 0,1 0 1 16,1 0-2-16,-4 0 2 0,-6 0 0 0,12 0 3 0,-5 0 0 16,-7 0-5-16,11 0 2 0,-6-2 4 15,0 1 1-15,-5 1-7 0,9 0 6 0,-9 0-3 0,8-1 0 16,-8 1-1-16,5-1 3 0,-5 1 0 15,0 0-3-15,0 0 0 0,0 0 4 0,0 0-4 0,8 1 3 16,-8-1 2-16,0 0 1 0,0 0-6 0,0 0 10 16,2 2-3-16,-2-2 1 0,0 0-9 0,0 0 1 15,0 0 5-15,0 0-3 0,0 0-3 0,0 0 2 16,0 0 1-16,0 0 2 0,0 0-5 0,0 0 4 16,0 0-1-16,0 0 4 0,0 0 1 0,0 0-4 15,0 0-5-15,0 0 2 0,0 0 5 0,0 0 0 16,0 0 1-16,0 0-2 0,0 0-2 0,0 0 5 15,0 0-4-15,0 0 7 0,0 0-4 0,0 0 0 16,0 0-2-16,0 0 4 0,0 0-4 0,0 0 2 16,0 0-3-16,0 0 0 0,0 0 3 0,0 0-4 15,1 5-2-15,-1-5 2 0,0 0 3 0,0 0 1 16,0 2-4-16,0-2 0 0,0 0-2 0,2 4 1 16,-2-4 2-16,1 5 2 0,-1-5-1 0,3 6-2 0,-3-6-1 15,0 5 3-15,3-1 1 0,-3-1-1 0,1 6-1 16,-2-6-3-16,2 2 0 0,-1 2 4 15,0-2-2-15,0-1 4 0,2 2-1 0,-2 1 1 0,0-3-1 16,1 1-3-16,-1 2 2 0,0 1 1 0,0-1-1 16,0 3-1-16,1-3-2 0,-1 0 4 0,2 1 3 15,0 1-6-15,-2 0 3 0,0-3-2 0,1 3 4 16,2-4 3-16,-2 5-9 0,1-5 1 0,0 6 1 16,-2-5 2-16,0 1-2 0,2-1 3 0,-2 2-8 15,0 0 7-15,-2-3 3 0,2 3 0 0,0-4-4 16,2 3 5-16,-4-2-8 0,2 0-1 0,0 0 9 15,0-1-4-15,0 0 0 0,0-4-3 0,0 11 2 16,0-6-2-16,0-1 4 0,0 1-3 0,0 0 5 16,0 2-1-16,0-2-2 0,0 0-1 0,2 2 5 0,-4-4-9 15,2 2 6-15,0 2-4 0,2-2 2 16,0-1-5-16,-2 4 5 0,0-3 0 0,1-2 0 16,-1 3 0-16,3-1 0 0,-3 0-1 0,0 0 3 0,0 0-7 15,1-2 8-15,2 1-7 0,-1 1 4 16,-2 0 0-16,1-1 0 0,-1 0 2 0,0 0 0 0,3-2 0 15,-3 3 2-15,0-2-7 0,0-3 1 0,1 7 1 16,-2-5 4-16,2 2-6 0,-2 1 1 0,1-5 1 16,1 6-1-16,1-4 1 0,-2 3-1 0,2-2 2 15,-2 1-3-15,0-4 3 0,0 9 3 0,0-8-4 16,0 4-2-16,0-5 6 0,1 9-8 0,2-7 4 16,-3 1 8-16,0-3-8 0,0 8 3 0,0-6-8 15,0-2 7-15,1 5-4 0,-1-5 2 0,0 4 0 16,0-4 0-16,0 5 2 0,0-5-1 0,-1 5 4 15,1-5-7-15,1 3 1 0,-1-3-1 0,0 0 1 16,0 0 1-16,0 0 2 0,0 0 2 0,-1 5-6 16,1-5 4-16,0 0 0 0,0 0 4 0,0 0-3 15,1 4 3-15,-1-4-2 0,0 0-4 0,0 0 4 16,0 0 7-16,0 0-10 0,0 0 4 0,0 0-5 16,0 0 2-16,0 0 1 0,-5 3 1 0,5-3-2 15,-5 0-2-15,5 0-1 0,-9 3 5 0,9-3-5 16,-5 2 6-16,5-2-1 0,-9 2-1 0,3-2-4 15,0 1 4-15,6-1 1 0,-13 0 7 0,6 0 1 16,-1 1-4-16,0-1 3 0,1 1 7 0,-1-1 6 0,2-1 8 16,-1 0 0-16,-1 1-3 0,8 0-6 0,-12 0 2 15,7-1-6-15,-2-1-1 0,7 2 1 0,-16-1 1 16,11 0-5-16,-4 1-3 0,3-1-2 0,-2 1 1 16,8 0-3-16,-15 0-2 0,7 0 2 0,-4 1-2 15,6 0-1-15,-5-1 1 0,3 0 0 0,-2 1-4 16,0 1 2-16,-1-1-2 0,2-1-1 0,1 2 2 15,1 0-2-15,1-2 3 0,-2 2-5 0,-1 1 3 16,3-3 0-16,1 2-1 0,-1-1-1 0,0-1 3 16,0 2-1-16,6-2-1 0,-9 0-3 0,5 2 4 15,4-2-1-15,-8 2 2 0,3-2-3 0,5 0 2 16,-9 3 0-16,9-3-3 0,-5 0 2 0,5 0-2 16,0 0-1-16,-8 1 7 0,8-1-1 0,0 0-4 15,-6 1 1-15,6-1-1 0,-9 2 3 0,9-2-5 0,-4 1 2 16,4-1 1-16,0 0 0 0,-9 1-3 15,9-1 5-15,-5 1-3 0,5-1 4 0,0 0-5 16,-4 2 0-16,4-2-3 0,0 0 5 0,0 0 0 0,0 0-2 16,-6 1 3-16,6-1 0 0,0 0-3 0,0 0 4 15,0 0 0-15,-6 2 1 0,6-2-3 0,0 0 4 16,0 0-6-16,0 0 5 0,0 0-6 0,0 0 7 16,0 0-5-16,0 0 1 0,0 0-1 0,0 0-1 15,-9-2 3-15,9 2-1 0,0 0-2 0,-7 2 5 16,7-2-4-16,0 0-4 0,-11 0 2 0,11 0 2 15,-5 0 1-15,5 0-1 0,0 0-1 0,-11 0 1 16,11 0 1-16,-6 0 2 0,6 0-3 0,0 0 0 16,0 0-2-16,-11 0 2 0,11 0 2 0,-4-3-2 15,4 3-4-15,0 0 2 0,0 0 0 0,-11 1 2 16,11-1 4-16,0 0-4 0,0 0 0 0,0 0-3 16,-10 0 1-16,5 2 2 0,5-2 2 0,-9 0-4 15,4 2 2-15,5-2-1 0,-11 0 1 0,11 0 5 0,-9 0-2 16,5 0-2-16,4 0 2 0,-8 0-3 15,8 0 6-15,0 0-2 0,-10 0 2 0,10 0 0 16,0 0 6-16,-8 0 2 0,8 0 6 0,0 0 5 0,0 0 1 16,0 0 7-16,-5 3 5 0,5-3 3 0,0 0 1 15,0 0 4-15,0 0-5 0,0 0-2 0,0 0-4 16,0 0-2-16,0 0-3 0,0 0-4 16,0 0-3-16,0 0-5 0,0 0-7 0,0 0-31 0,0 0-42 15,0 0-56-15,0 0-46 0,0 0-191 0,0 0-384 16,0 0 169-16</inkml:trace>
  <inkml:trace contextRef="#ctx0" brushRef="#br0" timeOffset="5055.51">10866 2155 81 0,'0'0'85'0,"0"0"-2"0,0 0-6 0,4-3-7 0,-4 3-1 16,0 0-11-16,0 0-5 0,0 0-10 0,0 0-5 16,0-4-7-16,0 4 0 0,0 0 1 0,0 0-1 15,0 0-5-15,0 0 7 0,0 0-7 0,0 0-9 0,0 0 12 16,0 0-2-16,0 0 1 0,0 0 3 0,0 0 0 16,0 0 2-16,0 0 6 0,0 0 8 15,0 0 3-15,0 0 6 0,0 0 1 0,0 0 5 0,0 0-1 16,0 0-4-16,0 0-1 0,0 0-5 0,0 0-1 15,0 0-4-15,0 0-7 0,0 0-3 0,0 0-7 16,0 0-2-16,0 0-4 0,0 0-1 16,0 0-3-16,0 0-3 0,0 0-6 0,0 0 2 0,-13 9-2 15,13-9-2-15,3 5 1 0,-3-5-4 0,0 5 0 16,1 0 3-16,-2 0-1 0,2 2-1 0,-1-2-2 16,0 0 2-16,0 2-3 0,0 0 2 0,0-1-5 15,0 2 2-15,3 0 0 0,-3-1 3 0,0 0-1 16,0 3-2-16,0-5 3 0,0 5-4 0,1-5 0 15,-2 4-2-15,1-2 1 0,0 1 2 0,1 1 2 16,-1 1-3-16,-1-1-1 0,1-1 3 0,1-1-3 16,-1 0 2-16,0 0 3 0,1 1-6 0,-1 2 0 15,0-3 4-15,0-1-2 0,3 2-1 0,-3-1 4 16,0 1-5-16,0 3 1 0,0-3 1 0,0-1 0 16,0-1 1-16,1 3 2 0,-1-2-1 0,0 0-3 15,0 1 4-15,0-1 3 0,0 0-6 0,0 0 1 16,0-2 0-16,0 3-2 0,-1-1-2 0,-2-2 7 0,3 2-2 15,-1-1-1-15,-3 0-2 0,4 1 0 16,0-3-1-16,0 2 3 0,-1-1 0 0,1 1-2 16,0-1 0-16,0-2 2 0,-3 0 1 0,3 4-3 0,0-2-1 15,0-2 6-15,3 1-4 0,-3-4 1 0,-3 8-2 16,3-4-1-16,3-2 0 0,-3-2 5 0,0 8-3 16,0-8 0-16,-3 5-2 0,6-1 4 0,-3-4-3 15,-3 5 0-15,2 0-1 0,1 0 2 0,-1-2 0 16,1-3-1-16,0 7 2 0,-4-4-2 0,8 1-1 15,-8-2 3-15,4-2 1 0,0 7-2 0,0-7-4 16,-1 6 6-16,1-6 0 0,0 4-5 0,0-4 1 16,-3 3 3-16,3-3 0 0,0 0-3 0,0 5-1 15,0-5 2-15,0 0 1 0,3 4 1 0,-3-4-2 16,0 0 0-16,-3 5 1 0,3-5 1 0,3 3-2 16,-3-3 1-16,1 4 1 0,-1-1 0 0,0-3-5 15,0 0 5-15,0 6-1 0,0-3 2 0,0-3-3 16,0 0 0-16,0 0 2 0,0 0-3 0,0 5 4 0,0-5 0 15,4 2-1-15,-4-2 0 0,0 0 0 0,0 0 3 16,0 0-1-16,0 0 1 0,0 0-5 0,0 0 3 16,0 0-1-16,2 1 0 0,-2-1 0 15,0 0-4-15,0 0 1 0,0 0 1 0,0 0 0 0,0 0 4 16,0 0-1-16,0 0-2 0,0 0-3 0,0 0 4 16,0 0 0-16,0 0-4 0,0 0 3 0,0 0-4 15,0 0 2-15,0 0 1 0,0 0 1 0,0 0 0 16,0 0-2-16,0 0 0 0,0 0 0 0,0 0 3 15,0 0-4-15,0 0 4 0,0 0 1 0,0 0 2 16,0 0-5-16,0 0 1 0,0 0 0 0,0 0 0 16,0 0 0-16,0 0 1 0,0 0 2 0,0 0-7 15,0 0 4-15,0 0 3 0,0 0-3 0,0 0-1 16,0 0-1-16,0 0 1 0,0 0 0 0,0 0 2 16,0 0 0-16,0 0-3 0,0 0 1 0,0 0 1 15,0 0 2-15,0 0-1 0,0 0 0 0,0 0-1 16,0 0-2-16,0 0 1 0,0 0 0 0,12-5-1 0,-12 5 7 15,0 0-6-15,0 0 5 0,1-2-2 16,-1 2 0-16,0 0-1 0,0 0 2 0,3-4-2 16,-3 4-1-16,0 0-1 0,0 0-2 0,3-4 1 15,-3 4 2-15,0 0-2 0,0 0 1 0,0 0 1 0,0 0 1 16,0 0-1-16,0 0-2 0,0 0 1 0,0 0-3 16,0 0 4-16,0 0-1 0,-6-4-2 15,6 4 3-15,0 0-3 0,-4-4 1 0,4 4-1 0,0 0 0 16,0 0 3-16,0 0-1 0,-1-4-2 0,1 4 3 15,0 0-3-15,-4-2 0 0,4 2 2 0,0 0 0 16,0 0 0-16,0 0 0 0,0 0-2 0,0 0 2 16,0 0 0-16,0 0-1 0,0 0 4 0,0-5 0 15,0 5-2-15,0 0-2 0,0 0 2 0,0 0-2 16,0 0 1-16,0 0 3 0,0 0 2 0,0 0 0 16,0 0-1-16,0 0 1 0,0 0 2 0,0 0-5 15,0 0 1-15,0 0 2 0,0 0-4 0,0 0 1 16,0 0 0-16,0 0-4 0,0 0 6 0,0 0-2 15,0 0 2-15,0 0-1 0,0 0 2 0,18 5-3 16,-9-5 1-16,-1 0-1 0,1-3 4 0,-2 3-6 0,6 0 3 16,-3 0-3-16,0 0 1 0,-2 0 1 15,0 0-1-15,-1 0 1 0,2 3 0 0,-2-3-4 0,-1 0 1 16,-6 0 1-16,13 0 2 0,-7 0-1 0,-6 0-2 16,9 0 0-16,-4 0 0 0,-5 0 2 0,13 0-3 15,-8 0 1-15,0 2 1 0,2-2-3 0,-7 0 5 16,9 0-3-16,-3 2 0 0,-1-1 1 0,4 0-1 15,-5 0 1-15,4 1-1 0,-2-1 1 0,0 0 1 16,1 0 2-16,-1 0 0 0,3-1-5 0,-1 0 6 16,-1 1 0-16,1-1-7 0,1 0 3 0,-3 1 0 15,-6-1 0-15,12-1 1 0,-7 1-2 0,-5 0 4 16,10 1-3-16,-10-1 0 0,5-1 0 0,-5 1 3 16,0 0-3-16,11 1 0 0,-9 1-1 0,-2-2 1 15,0 0 0-15,14-2 0 0,-10 1 2 0,-4 1-3 16,9 1 3-16,-9-1-4 0,10 0 0 0,-10 0 5 15,9-1-3-15,-9 1 0 0,9 0-3 0,-4 1 2 0,3-2 0 16,-8 1 2-16,9-1 2 0,-9 1-3 0,8 0 1 16,-8 0-2-16,0 0 1 0,6 0 0 15,-6 0 1-15,0 0-2 0,0 0 1 0,9 0 0 0,-9 0 0 16,0 0 1-16,0 0 4 0,0 0-5 0,0 0 0 16,0 0-1-16,0 0 2 0,5-1-1 15,-5 1 0-15,0 0 0 0,0 0 0 0,0 0-3 0,0 0 0 16,0 0 3-16,8 0 1 0,-8 0-2 0,0 0 1 15,0 0 1-15,5 2-1 0,-5-2 1 0,0 0-1 16,8 0 1-16,-8 0-4 0,0 0 5 0,0 0-2 16,8 0-2-16,-8 0 2 0,0 0-1 0,8-1-1 15,-8 1 2-15,0 0 2 0,6 1-4 0,-6-1 5 16,0 0-4-16,7 0 2 0,-7 0-1 0,7-1 2 16,-7 1-1-16,0 0 1 0,8 0-3 0,-8 0 2 15,0 0-2-15,8 0 0 0,-8 0 1 0,0 0 2 16,5 1-6-16,-5-1 3 0,0 0 3 0,0 0 3 15,0 0-6-15,9 0 0 0,-9 0-2 0,0 0 1 0,6 1 3 16,-6-1 0-16,0 0 2 0,0 0-1 0,7 0-2 16,-7 0-1-16,0 0 1 0,0 0-1 15,0 0 1-15,0 0-2 0,0 0 5 0,0 0-5 16,0 0 1-16,0 0 0 0,6-1 3 0,-6 1-2 0,0 0 1 16,0 0-2-16,0 0-2 0,0 0 2 0,0 0-1 15,0 0-1-15,0 0 2 0,0 0 0 0,0 0 0 16,0 0-2-16,0 0 4 0,0 0 1 0,8 1-5 15,-8-1 3-15,0 0-2 0,0 0-1 0,0 0 2 16,0 0 4-16,0 0-3 0,0 0 0 0,2 3-1 16,-2-3-2-16,0 0 3 0,0 0-2 0,0 0 1 15,4 3 1-15,-4-3 0 0,0 0-1 0,0 0 3 16,0 0-2-16,0 0 3 0,0 0-3 0,0 0 2 16,0 0-1-16,0 0 2 0,0 0-3 0,0 0 1 15,0 0 2-15,0 0-2 0,0 0 1 0,0 0 1 16,0 0-19-16,0 0-47 0,0 0-72 0,-14-8-213 15,10 6-376-15,2-2 166 0</inkml:trace>
  <inkml:trace contextRef="#ctx0" brushRef="#br0" timeOffset="6504.83">11418 2094 28 0,'0'0'50'0,"0"0"-2"0,0 0-6 0,0 0 3 0,4-2-4 15,-4 2 3-15,0 0-8 0,0 0 10 0,0 0-9 16,0 0 12-16,0 0-10 0,0-3-1 0,0 3 1 16,0 0-4-16,0 0 4 0,0 0-2 0,0 0 4 15,0 0-7-15,0 0-5 0,0 0 5 0,0 0-7 16,0 0-3-16,0 0 2 0,0 0-12 0,0 0 7 16,0 0 1-16,0 0-12 0,0 0-2 0,0 0-3 15,0 0 6-15,0 0 0 0,0 0-7 0,0 0 0 16,0 0 0-16,0 0-1 0,0 0 3 0,0 0-8 0,5 8 9 15,-5-8 1-15,3 4-7 0,-3-4 5 16,2 2 3-16,-2-2-11 0,1 3 7 0,-1-3-4 16,3 3-4-16,-3-3 13 0,1 4-14 0,-1-4 1 0,0 0 3 15,4 5-3-15,-4-3 6 0,0-2-8 16,1 1 7-16,-1-1-2 0,3 7-1 0,-3-4 8 0,0-3-3 16,0 7 3-16,-3-2 0 0,3 0 1 15,0 2-6-15,-1-3 5 0,1 4 0 0,0-4-6 0,0 2 6 16,0 1-1-16,-2-2-6 0,2 2 3 0,-3-1 0 15,3 2-1-15,0-4 1 0,0 4-6 0,0 0 6 16,0-1-2-16,0-2 3 0,-3 4-2 0,3-4-1 16,0-2 5-16,-1 7-7 0,2-6 8 0,2 3-4 15,-3 1 0-15,0-1 4 0,0 1 4 0,0-2 7 16,0 2-6-16,0-3-2 0,0 2-1 0,1-1 4 16,-1 1-2-16,0-1 7 0,0 1-5 0,-1-2 4 15,1 2-5-15,0-1 0 0,0 1-1 0,0-2 0 16,0-1-2-16,0 1 1 0,0-1 2 0,0 2-4 15,-3-3 1-15,3 4 0 0,-1-1-4 0,1-5-5 16,0 4 6-16,0 2-6 0,0-2 6 0,-2-2-1 16,4 2 4-16,-2 1-6 0,0-1 4 0,0 2 1 15,0-2-6-15,-2 0 2 0,2 0-1 0,0 0 4 0,2 0-8 16,-2 2 2-16,0-2-3 0,0-1 4 16,0 1 4-16,0 0-3 0,0 2-1 0,0-2-2 15,1 0 1-15,-2 0-2 0,1-1-3 0,1 2 10 0,-2-1 2 16,2 2-4-16,-1-1-1 0,0-1 2 0,0 1-2 15,3-2 2-15,-3 3-3 0,0-4 0 0,0 5 1 16,0-5-2-16,0 1 3 0,0-4-6 0,0 5 5 16,0 1-1-16,-3-3-1 0,3-3 1 0,-1 5 1 15,1-5-4-15,0 3 1 0,0-3-2 0,0 4 2 16,0-4 3-16,-2 5-1 0,2-5-3 0,0 5 0 16,0-5 0-16,-3 5 4 0,3-5 2 0,3 7-5 15,-3-4 1-15,0 1 0 0,0-1-3 0,0-3 3 16,0 7-2-16,0-2 1 0,0 0 3 0,-3-3-5 15,3-2 3-15,0 7 0 0,0-2 0 0,0-5 1 16,0 7-1-16,0-5 3 0,0-2-2 0,0 0 2 16,0 4 0-16,0-4 1 0,0 0 2 0,0 0 0 15,0 0 0-15,0 0-1 0,0 0-16 0,0 0-51 16,5-13-64-16,-5 8-108 0,0 0-251 0,4-2 112 16</inkml:trace>
  <inkml:trace contextRef="#ctx0" brushRef="#br0" timeOffset="8237.92">10769 2077 14 0,'0'0'21'0,"0"0"1"0,0 0-2 0,0 0-3 16,0 0-3-16,0 0 2 0,0 0 0 0,0 0 0 15,0 0 5-15,14 5 1 0,-14-5-2 0,0 0-2 16,4 3-4-16,-4-3 2 0,0 0-7 0,0 0 2 16,0 0-1-16,6 2-1 0,-6-2 3 0,0 0-7 15,0 0 7-15,4 2 0 0,-4-2-5 0,0 0-3 16,0 0 1-16,4 3-4 0,-4-3 4 0,0 0 1 0,0 0-1 15,9-1-2-15,-9 1 2 0,0 0 1 0,9 0-2 16,-9 0 3-16,0 0 4 0,0 0 9 16,6 0 1-16,-6 0 6 0,0 0 0 0,0 0-3 15,0 0 3-15,0 0 1 0,0 0 4 0,0 0-1 0,0 0 3 16,0 0-7-16,0 0 5 0,0 0 0 0,0 0-2 16,0 0 4-16,5 1-2 0,-5-1-3 15,0 0 7-15,0 0-12 0,0 0 4 0,0 0-6 0,0 0-1 16,0 0-3-16,0 0-3 0,0 0-1 0,0 0 7 15,0 0-8-15,0 0-10 0,0 0 13 0,0 0-10 16,0 0-6-16,0 0 3 0,0 0-6 0,0 0 7 16,0 0-5-16,0 0 4 0,0 0 0 0,0 0-5 15,0 0 7-15,0 0-9 0,0 0 7 0,0 0-7 16,0 0 7-16,0 0-3 0,0 0 1 0,0 0 2 16,0 0-3-16,0 0 2 0,0 0 2 0,0 0-10 15,0 0 7-15,0 0 10 0,0 0-7 0,0 0-2 16,0 0-3-16,0 0-3 0,0 0 0 0,0 0 1 15,0 0 3-15,0 0-1 0,0 0 3 0,0 0 0 16,0 0 7-16,0 0 6 0,0 0 3 0,0 0 0 0,0 0 1 16,0 0 3-16,0 0 2 0,0 0-1 15,0 0-3-15,0 0 3 0,0 0-3 0,0 0-2 0,0 0 5 16,0 0 0-16,0 0-1 0,0 0-4 0,0 0-2 16,0 0 4-16,0 0 3 0,0 0 2 0,0 0 0 15,0 0-1-15,0 0-3 0,0 0 1 0,0 0 2 16,0 0-2-16,0 0 2 0,0 0-4 0,0 0-3 15,0 0 0-15,0 0-3 0,0 0 4 0,0 0-4 16,0 0-2-16,0 0 5 0,0 0-6 0,0 0-3 16,0 0 3-16,0 0 0 0,0 0-5 0,0 0 3 15,0 0 2-15,0 0-2 0,0 0 2 0,0 0-6 16,0 0-1-16,0 0 0 0,0 0-2 0,0 0 1 16,0 0 4-16,0 0-5 0,0 0 0 0,0 0-3 15,0 0 4-15,0 0 1 0,8 0 0 0,-8 0-3 16,9 0 1-16,0 0-1 0,-9 0 2 0,14 0-4 15,-5-1 2-15,0 2-3 0,2-4 3 0,1 3-1 0,-1-2 0 16,1 2 1-16,-1-1 0 0,1 1-1 16,-1 0 0-16,2 0 0 0,-6-1 0 0,2 1 4 15,3 0-3-15,-4 1-1 0,-2-1-1 0,2-1-1 16,2 1 2-16,-5 0 4 0,3 0-4 0,1 0 3 0,0 0-3 16,1-3-1-16,-2 2 2 0,1 1-1 15,-2-1 2-15,4-2-1 0,-1 3-3 0,0-2 4 0,-2 1 3 16,2 1-7-16,-1 0 4 0,1-1 2 0,0 0-5 15,-1 1-1-15,-2-2 4 0,0 2 0 0,1 0-2 16,2 0-4-16,-2-1 1 0,1 1 2 0,2 3 1 16,-3-2 0-16,0-2-2 0,-2 2 4 0,4-1-4 15,-2 0 4-15,0 1-4 0,-2-1 2 0,3-1-2 16,-1 1 3-16,-1 0-2 0,-7 0-1 0,13-1 3 16,-5-1 0-16,-3 1-1 0,-5 1 2 0,10-1-1 15,-10 1-2-15,9-1 0 0,-9 1-1 0,6 2 5 16,-6-2-2-16,6 0-2 0,-6 0 0 0,0 0 2 15,7-1-2-15,-7 1 0 0,6 1 0 0,-6-1 1 16,8 0 0-16,-8 0-3 0,4 1 5 0,-4-1-1 16,9 2 2-16,-9-2-4 0,8 1-1 0,-8-1 1 15,6 1-1-15,-6-1 2 0,9 1-1 0,-9-1 5 16,5 2-3-16,-5-2 2 0,4 0 0 0,-4 0-1 16,0 0-1-16,0 0 0 0,0 0 0 0,0 0 2 0,0 0-1 15,6 3-3-15,-6-3-3 0,0 0 4 16,0 0 0-16,0 0-2 0,0 0 2 0,0 0-5 15,0 0 5-15,0 0-1 0,0 0 0 0,0 0-2 0,0 0-1 16,-10 4 3-16,5-3 2 0,5-1 0 0,-12 4-12 16,5-2-34-16,3-1-56 0,-2 4-63 0,-5-3-115 15,6 0-302-15,-4-2 134 0</inkml:trace>
  <inkml:trace contextRef="#ctx0" brushRef="#br0" timeOffset="-205012.22">12089 1907 21 0,'0'0'134'0,"0"0"-10"0,0 0-2 0,0 0-14 0,0-6-3 15,0 6-9-15,-2-3-5 0,2 3-13 0,0 0-3 16,0 0-10-16,0 0-8 0,0 0-9 0,-2-2-2 16,2 2-9-16,0 0 5 0,0 0-9 0,0 0-3 15,0 0-3-15,0 0-9 0,0 0 4 0,0 0-5 16,0 0 2-16,0 0-1 0,0 0-3 0,0 0-1 16,0 0-7-16,0 0 2 0,0 0-1 0,0 0 3 15,0 0-6-15,0 0 2 0,0 0-4 0,0 0 4 0,0 0-4 16,0 0 1-16,0 0 0 0,0 0 3 15,0 0-3-15,0 0 0 0,0 0-2 0,0 0 1 16,0 0-5-16,0 0 4 0,0 0 10 0,0 0-13 0,0 0 1 16,0 0 5-16,0 0-3 0,0 0 1 0,-11 6-2 15,11-6-3-15,-6 1 3 0,6-1 0 0,0 0 0 16,-6 4 2-16,6-4-3 0,-5 1 4 0,5-1-1 16,-9 0 3-16,9 0-6 0,-8 2-1 0,8-2-2 15,-8 0 8-15,2 3-4 0,6-3 3 0,-7 1-2 16,3 0-7-16,-1 1 6 0,-3-1 1 0,2 0-3 15,-1 2 3-15,1-2 6 0,-3 0-11 0,3 0-1 16,-2 1-1-16,2 1 6 0,-6-2-1 0,1 3 0 16,-1-2-3-16,-1 0 1 0,0 3 4 0,2 0-2 15,-3-2 0-15,-4 1-2 0,3 2 3 0,0-2 3 16,-4 1-4-16,0 2 5 0,4-1-1 0,-4 0-9 16,1-1 1-16,8 0 7 0,-2 0-1 0,1-2 0 15,-1 2-3-15,3-4 1 0,0 2 6 0,3-1-9 16,0 1 1-16,3-3-2 0,-1 3 4 0,4-3 0 15,-9 1 4-15,9-1-3 0,0 0-8 0,-5 3 7 16,5-3 4-16,0 0-2 0,-4 1-5 0,4-1-4 16,0 0 2-16,0 0-10 0,0 0-17 0,0 0-23 0,0 0-40 15,0 0-137-15,0 0-250 0,13-8 110 0</inkml:trace>
  <inkml:trace contextRef="#ctx0" brushRef="#br0" timeOffset="-203106.77">11712 1934 33 0,'0'0'83'0,"0"0"-2"0,0 0-6 0,0 0-6 16,0 0-2-16,0-3-3 0,0 3-8 0,0 0-8 16,0 0 1-16,0 0-6 0,5-4-2 0,-5 4 1 15,0 0-7-15,0 0 3 0,0 0-7 16,0 0 2-16,0 0-7 0,0 0 5 0,0 0-2 0,0 0-7 16,0 0 2-16,0 0-11 0,0 0 7 15,0 0-4-15,-9-3-4 0,9 3-2 0,0 0 10 16,0 0-9-16,0 0 8 0,0 0-12 0,0 0-2 15,-10 7 2-15,6-4 9 0,3-1-6 0,-4 3-7 0,-2-2 4 16,2 1-4-16,-1-1 8 0,1-1 1 0,-2 2 1 16,1 0-4-16,2-1 4 0,-1 2-6 0,-2-1 4 15,1-1 0-15,1 0 4 0,0 1-1 0,0 0-7 16,0-1-2-16,1-2 0 0,2 1 8 0,-2 1-3 16,4-3-5-16,-5 4-7 0,2-3 6 0,3-1-1 15,-3 4 2-15,3-4-2 0,0 0-2 0,-4 2-1 16,4-2 10-16,0 0-2 0,0 0 3 0,0 0-5 15,-2 2 0-15,2-2 3 0,0 0-5 0,0 0 4 16,0 0 3-16,0 0-6 0,0 0-2 0,0 0 7 16,0 0-6-16,0 0 1 0,0 0 1 0,0 0-3 0,0 0-2 15,0 0 4-15,0 0-5 0,0 0 1 16,0 0 1-16,0 0 0 0,1 5-3 0,-2 0-1 16,2-2 1-16,-1-3 3 0,0 8 7 0,3-4-3 0,-2 0-4 15,-1 0 1-15,1 0 0 0,2 1 0 16,-2 0-1-16,2-1 1 0,-1 0 0 0,0 0 2 15,0 1-2-15,0-1 0 0,0 0-3 0,-1-1 1 16,-1-3-2-16,5 5 5 0,-5-5 1 0,4 3-6 0,-3-1 1 16,-1-2-1-16,2 4 1 0,-2-4 2 0,0 0 3 15,1 4 1-15,-1-4-4 0,0 0 0 16,0 0 0-16,0 0 4 0,0 0-6 0,0 0 2 0,0 0-1 16,0 0 3-16,1 4 3 0,-1-4-9 0,0 0 3 15,0 0-3-15,0 0 3 0,0 0 0 0,0 0-6 16,0 0 6-16,0 0 3 0,0 0-1 0,0 0-3 15,4 1-1-15,-4-1 9 0,0 0-10 0,0 0 1 16,7 2 2-16,-7-2-2 0,6 0 0 0,-6 0-2 16,5 3 6-16,-5-3-2 0,5 1-3 0,-5-1 5 15,0 0-5-15,0 0 1 0,0 0 7 0,7 0-3 16,-7 0-1-16,0 0 0 0,0 0 6 0,0 0 1 16,0 0-2-16,0 0-1 0,0 0 1 0,0 0-3 15,0 0 2-15,0 0-2 0,0 0-3 0,0 0-5 0,0 0 7 16,6 2-3-16,-6-2-2 0,0 0 0 15,0 0-1-15,0 0 3 0,0 0 0 0,0 0 3 16,0 0-4-16,0 0 1 0,0 0-2 0,0 0 2 16,0 0 3-16,0 0 2 0,0 0 7 0,0 0 10 0,0 0 13 15,0 0 3-15,5-6-1 0,-5 3-8 0,0 3-5 16,0-7-1-16,1 5 0 0,3-4-1 16,-5 0-5-16,6 1-1 0,-5-3-1 0,1 1-3 0,-1 0-1 15,0 0 0-15,0 0-1 0,0-2-1 0,0 3 2 16,0-1-5-16,-1 2 1 0,1-2-2 0,0 2-4 15,0 5 3-15,0-7 0 0,0 7-5 0,0-5 1 16,0 2 3-16,0 3 2 0,-4-3-5 0,4 3 0 16,0 0-2-16,0 0 2 0,0-6-2 0,0 6 1 15,0 0 1-15,0 0-5 0,0 0 3 0,0 0 0 16,-1-5 3-16,1 5-2 0,0 0 1 0,0 0-2 16,0 0-1-16,0 0-3 0,0 0 3 0,0 0-18 15,0 0-18-15,0 0-11 0,0 0-9 0,0 0-8 16,0 0 2-16,0 0-4 0,0 0 0 0,0 0 7 15,0 0 5-15,0 0 7 0,0 0 3 0,0 0 1 16,0 0 7-16,0 0 8 0,0 0-1 0,0 0 4 16,0 0 4-16,0 0-2 0,0 0 7 0,0 0 5 15,0 0 7-15,0 0-3 0,0 0 1 0,0 0 1 0,0 0 2 16,0 0 3-16,0 0-5 0,0 0 12 16,0 0-4-16,0 0 3 0,0 0 3 0,0 0 0 15,0 0 2-15,0 0-2 0,0 0 3 0,0 0-1 16,0 0 7-16,0 0-3 0,0 0 0 0,0 0-2 0,0 0 1 15,0 0-5-15,0 0-6 0,0 0 7 0,0 0-3 16,0 0-2-16,0 0-4 0,0 0 1 16,0 0 6-16,-5 12 3 0,5-12-8 0,1 7-1 0,-1-7-2 15,1 8 1-15,-1-3 4 0,3 1 2 0,2 1-3 16,-2 2-3-16,-1-1 8 0,3 0-1 0,-1 3-5 16,0-1-2-16,0-3 5 0,0 3 0 0,2-2 1 15,-5 1-2-15,3-4-1 0,-1 1-5 0,-2-2 5 16,0 1 1-16,2 0-1 0,-2-2 4 0,-1 1 2 15,0-4-2-15,3 4 9 0,-3-4 11 0,0 5 1 16,0-5 3-16,1 3 0 0,-1-3 1 0,0 0 2 16,0 0 1-16,0 0-12 0,0 0-3 0,0 0 1 15,0 0-2-15,0 0 2 0,0 0-5 0,0 0 1 16,0 0 2-16,0 0 1 0,-13-7-3 0,13 7-6 16,0 0 1-16,-4-3-2 0,4 3-4 0,-1-5 3 15,1 5-3-15,-4-2-1 0,-1-2 3 0,5 4 2 16,-5-3-5-16,5 3 3 0,-5 0 0 0,2-3-1 15,-1-2-2-15,1 1 3 0,1 1-3 0,-3 0 1 0,4-2 3 16,-3-2-3-16,0 1 1 0,3 2-6 0,-3 0 2 16,2-1 1-16,-1 1 0 0,3-1-1 0,-3 2 3 15,3 3-3-15,-3-4 2 0,3 4 0 0,-2-5-2 16,2 5-2-16,-1-3 12 0,1 3-14 0,-1-4 1 16,1 4 4-16,0 0 0 0,0 0-4 0,-4-3 2 15,4 3-1-15,0 0 4 0,-4-5-4 0,4 5 1 16,-2-2 1-16,2 2 6 0,-6-3-7 0,6 3 3 15,-3-2-2-15,3 2-3 0,-3-5-3 0,3 5 7 16,-4-5 0-16,4 5-2 0,-1-2-2 0,1 2 5 16,-5-4-3-16,4 0-1 0,1 4 3 0,0 0 0 15,0 0-5-15,-2-6 2 0,2 6 5 0,0 0-5 16,-3-2-1-16,3 2 1 0,0 0-1 0,0 0 3 16,0 0 2-16,0 0 0 0,0 0-6 0,0 0 0 15,0 0 5-15,0 0-2 0,0 0-2 0,0 0 1 16,-4-3 5-16,4 3 0 0,0 0-7 0,0 0 1 15,0 0-1-15,0 0 1 0,0 0 2 0,0 0-3 16,0 0-2-16,0 0 1 0,0 0 2 0,0 0-4 16,0 0 9-16,0 0-7 0,0 0 4 0,0 0-2 15,0 0 0-15,0 0 0 0,0 0-2 0,0 0-1 16,0 0-15-16,0 0-11 0,0 0-21 0,0 0-27 0,0 0-37 16,0 0-126-16,0 0-260 0,0 0 116 15</inkml:trace>
  <inkml:trace contextRef="#ctx0" brushRef="#br0" timeOffset="-202291.77">11676 1939 25 0,'-6'5'70'16,"2"-3"-11"-16,-4 3-10 0,3-2 3 0,0 0-3 15,-4 2-2-15,4-1-3 0,-3 0-1 0,3-1-5 16,0 0-4-16,-1 0-2 0,-2-1-9 0,2 2 10 0,-1-1-7 15,2-1-4-15,-2 0-1 0,2 1 6 0,1-2-6 16,4-1-4-16,0 0 5 0,-9 2 0 16,9-2 4-16,-4 3-1 0,4-3 1 0,0 0-6 15,0 0 5-15,-8 1-3 0,8-1-8 0,0 0 5 0,0 0-5 16,-3 3 1-16,3-3-6 0,0 0 2 0,0 0-5 16,0 0 2-16,0 0-2 0,0 0-1 15,0 0 3-15,-2 2-2 0,2-2-3 0,0 0-3 16,0 0 9-16,-4 2 2 0,4-2-3 0,0 0 1 0,-4 3-4 15,4-3 3-15,0 0-9 0,0 0-6 0,0 5 14 16,0-5-2-16,0 0-5 0,0 2 0 0,0-2-1 16,0 0 4-16,-1 5 3 0,1-5-6 0,0 0-3 15,-1 5 12-15,1-5-12 0,0 0-2 0,0 0 3 16,2 5-2-16,-2-5 3 0,2 1-4 0,-2-1 5 16,0 0 0-16,0 0 1 0,0 0 0 0,0 0 4 15,0 0-6-15,0 0 6 0,0 0 6 0,0 0 7 16,0 0 8-16,0 0 5 0,0 0 4 0,-2 6 0 15,2-6-1-15,0 0 3 0,0 0-2 0,0 0-3 16,0 0-7-16,0 0 0 0,0 0-3 0,0 0-2 16,0 0 0-16,0 0-3 0,0 0-5 0,0 0 1 15,0 0-2-15,0 0-2 0,0 0-1 0,0 0-5 16,0 0 4-16,0 0 0 0,0 0-3 0,0 0 6 0,0 0-7 16,0 0 1-16,0 0-3 0,0 0 8 15,0 0-6-15,0 0 0 0,0 0-1 0,0 0-1 16,0 0 1-16,0 0 2 0,0 0-6 0,0 0-1 15,0 0 4-15,0 0-10 0,0 0-41 0,0 0-31 0,0 0-48 16,-3 2-100-16,3-2-246 0,0 0 109 0</inkml:trace>
  <inkml:trace contextRef="#ctx0" brushRef="#br0" timeOffset="-201139.02">11604 1998 42 0,'0'0'64'16,"0"0"-14"-16,0 0 1 0,0 0-8 0,0 0-3 15,0 0-5-15,0 0 4 0,0 0-7 0,0 0 5 16,0 0-1-16,0-5 4 0,0 5-13 15,0 0 5-15,0 0 1 0,0 0-8 0,-2-5 4 0,2 5-12 16,2-4 6-16,-2 4-9 0,0 0 3 0,0-5-4 16,0 5 3-16,0-3-6 0,0 3 3 0,0 0 1 15,0-6-3-15,0 6-1 0,0 0 1 0,0-4 2 16,0 4-4-16,0 0 20 0,0 0-20 0,0 0 7 16,-2-5-2-16,2 5-3 0,0 0-7 0,0 0 6 15,0 0 0-15,0 0 1 0,0 0 0 0,0 0 2 16,0 0-4-16,0 0 6 0,0-5-4 0,0 5-4 15,0 0 8-15,0 0 4 0,0 0 3 0,0 0 1 16,0 0 6-16,0 0 5 0,-4-2-6 0,4 2-3 16,0 0 2-16,0 0-7 0,0 0 4 0,-2-3-10 15,2 3 4-15,0 0-2 0,0 0 0 0,0 0 1 16,-1-5-3-16,1 5-5 0,0 0-3 0,0 0 2 16,0 0-3-16,0-5 4 0,0 5-5 0,0 0 1 15,0 0-2-15,0 0-1 0,0 0-3 0,0 0 8 0,0 0-6 16,0 0 1-16,0 0-1 0,0 0-2 15,0 0 2-15,0 0 3 0,0 0 3 0,-6 12-12 16,5-9 5-16,0 0 1 0,-1 4 2 0,1-3 3 0,-1 4-9 16,-2-3 2-16,0 0 3 0,2 2 5 0,-4 1-3 15,3 1-6-15,-4-2 2 0,2 0 0 16,-2 2 5-16,0 0-3 0,3-2-2 0,-2 2 3 16,-3-4 1-16,4 3 1 0,0 0-2 0,1-2 0 0,-1-1 1 15,1-3-2-15,0 3 2 0,-1-2-3 0,4 1 3 16,-2-1-1-16,3-3-2 0,0 0 1 0,-5 4 1 15,5-4-5-15,0 3 4 0,0-3-3 0,0 0 3 16,0 0 7-16,0 0-5 0,0 0-4 0,5 4 0 16,-5-4 3-16,0 0-3 0,3 3-3 0,-3-3 6 15,0 0-1-15,0 0 2 0,0 0 0 0,6 0 1 16,-6 0-2-16,0 0 1 0,0 0-1 0,0 0 3 16,0 0 1-16,0 0-4 0,0 0 1 0,0 0-5 15,0 0 2-15,0 0 4 0,0 0 2 0,0 0 3 16,0 0-11-16,0 0 2 0,0 0 4 0,0 0 5 15,0 0-5-15,0 0 1 0,0 0-9 0,0 0 6 16,0 0 2-16,0 0 2 0,0 0-2 0,0 0-2 16,0 0 1-16,0 0 1 0,0 0-1 0,0 0-4 15,0 0-4-15,0 0 9 0,0 0-4 0,0 0-2 0,10-3-2 16,-10 3 2-16,8-1 1 0,-3 1 1 16,-5 0 4-16,10 0-4 0,-3-1-2 0,-7 1 3 15,10 0-4-15,-10 0 2 0,11 1 1 0,-4-1-2 0,0 1-1 16,0-1-2-16,2 1 6 0,-2-1 0 0,0 0-7 15,-1 2 4-15,1 1 7 0,0-1 1 0,0-1-6 16,-7-1-5-16,9 1 2 0,-3-1-3 16,-6 0 2-16,6 3-14 0,-4-1-22 0,-2-2-34 0,0 0-36 15,0 0-128-15,0 0-257 0,0 0 114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2-24T08:53:40.528"/>
    </inkml:context>
    <inkml:brush xml:id="br0">
      <inkml:brushProperty name="width" value="0.05292" units="cm"/>
      <inkml:brushProperty name="height" value="0.05292" units="cm"/>
      <inkml:brushProperty name="color" value="#FF0000"/>
    </inkml:brush>
  </inkml:definitions>
  <inkml:trace contextRef="#ctx0" brushRef="#br0">8239 15076 19 0,'0'0'149'0,"0"0"-2"16,0 0-18-16,-3 3-9 0,3-3-23 0,0 0-6 15,0 0-7-15,0 0-6 0,-15 0-10 0,9 1-8 0,-1 2-7 16,-1 0-5-16,-2-2-9 0,0 3 0 16,-4-2 1-16,-4 2-10 0,4 1-1 0,-1 0-12 15,-7 0 8-15,4 0-3 0,-9 4-8 0,0-2 0 0,1 3 4 16,-2 0-2-16,-2 0 4 0,2 2-3 0,-4 0-8 15,7 0 3-15,-5 0 1 0,2 0-1 0,0 1-1 16,2-2-5-16,1 0 4 0,-3 1-8 0,2-2 3 16,1 1 5-16,7-1-9 0,-11 1 0 0,3 0 8 15,5-4 0-15,1 4-1 0,-6-2-1 0,6 1 0 16,-6-1-1-16,6-3-1 0,-1-1 3 0,2 1-4 16,-1-2 2-16,2 1-2 0,0 0 4 0,5-2-2 15,1-1-4-15,0 1 1 0,-1-2 2 0,6-1-7 16,0 0-8-16,1 0-9 0,-1-1-5 0,7 1-25 15,-10-4-12-15,10 0-10 0,-1 2-24 0,1 2-39 16,1-12-68-16,7 2-217 0,-2-1 96 0</inkml:trace>
  <inkml:trace contextRef="#ctx0" brushRef="#br0" timeOffset="443.97">8080 14980 70 0,'-40'5'114'0,"1"3"-6"16,-13 3-8-16,2-1 2 0,0 2-13 0,-2 2-2 15,2-4-9-15,9 1-6 0,-9 2-3 0,11-1-4 0,-9 2-3 16,11-2 2-16,-2 1-8 0,3 0-7 0,0 1-5 16,1-1 0-16,0 2-5 0,-12 4-3 15,-2 2-8-15,16-4-2 0,-2-2 1 0,2-2-6 16,0 1-4-16,-2 0 6 0,2-2-7 0,0 3 1 0,-2-2-6 15,3-2 2-15,-1 2-3 0,7-1 4 0,-3-5-11 16,9 0 5-16,-2 1-3 0,-1-4 1 16,5 1 5-16,-1-2-3 0,7-2 3 0,2 2-7 0,1-2 1 15,2 0-12-15,-1-1 11 0,4 3-12 0,4-3-6 16,-9 0-14-16,9 0-17 0,0 0-9 0,-6-5-13 16,4 1-22-16,2 4-26 0,3-10-87 0,1 3-219 15,-1-3 98-15</inkml:trace>
  <inkml:trace contextRef="#ctx0" brushRef="#br0" timeOffset="893.99">7678 14975 90 0,'-28'-4'116'0,"2"0"-15"15,-2 3-5-15,0-2-2 0,-1 3-9 0,0 0-8 16,8 3-1-16,-6-1-10 0,5 2-1 0,-11 0-4 16,6 0 1-16,-1 2-2 0,0 3-7 0,-2 0-7 15,1 0 5-15,-2 1-11 0,2 3-5 0,-7-2-4 16,4 3-6-16,-2-1 6 0,1 3-6 0,2-2-3 16,-1 1 2-16,5-1-8 0,2 0-4 0,-2 0-2 15,4 0-6-15,5-2-5 0,3-2-3 0,-2 0-5 16,7-5-1-16,1 4-7 0,0-2 3 0,1-2-4 0,3-1-4 15,1 1-8-15,0-2-2 0,3 2-8 0,1-5-4 16,0 0-7-16,0 0-6 0,14-3-9 16,4-3-2-16,0-3-20 0,8-7-63 0,2 2-163 0,6-1 72 15</inkml:trace>
  <inkml:trace contextRef="#ctx0" brushRef="#br0" timeOffset="1772.99">11732 14908 47 0,'-53'8'86'0,"16"-3"-3"0,0-1 1 0,-3 0-2 15,10-3-3-15,-2 2 4 0,-2 0-5 0,2-3-5 16,-1 1-4-16,1 3-6 0,-1 0-6 16,-6 1-3-16,1 3-4 0,-10 2-8 0,-5 5-4 0,2-3-6 15,1 4-3-15,-5-4-1 0,6 2-9 0,-4-1 2 16,5-4 2-16,10-2 9 0,-14 1-8 0,15-3 6 16,-14 2-3-16,13-5 8 0,1 2 0 0,1-3 3 15,0-1-4-15,4 0 5 0,4-2 0 0,6 1-4 16,-1-1-4-16,3 1-6 0,4 1 3 0,-3 1-7 15,6-1-3-15,1-1-10 0,4 2-12 0,2-2-10 16,-2 2-7-16,8-1-16 0,-6 2-12 0,6-2-11 16,0 0-13-16,0 0-25 0,14 5-130 0,-5-5-246 15,6 0 110-15</inkml:trace>
  <inkml:trace contextRef="#ctx0" brushRef="#br0" timeOffset="2199.01">11794 14690 40 0,'-7'1'113'0,"7"-1"-5"0,-11-1 5 0,7-3-10 0,-4 3-8 16,-2-4-8-16,-4 4-6 0,-5-2-16 16,-9-1-1-16,-3 6-6 0,-8-4-6 0,0 4 0 15,-16 0-10-15,2 1-17 0,2-2 4 0,11 4 3 0,-1-1-2 16,3 0 5-16,-1-1-7 0,-11 4 0 0,16-5 0 15,-1 0 0-15,1 2-4 0,6 0-2 0,0 1-5 16,0-2 2-16,-1 4 0 0,3-3-1 0,4-1-5 16,2-1 0-16,3 1 1 0,-1 3-1 0,5-4-1 15,-6 2-9-15,8-1-1 0,2-1-32 0,2 1 14 16,0-2-13-16,0 0-4 0,3 1-19 0,4-2 4 16,0 0-19-16,0 0-9 0,0 0-40 0,18 0-61 15,-5 0-191-15,6-3 85 0</inkml:trace>
  <inkml:trace contextRef="#ctx0" brushRef="#br0" timeOffset="2619">11680 14607 57 0,'-51'-3'71'0,"0"3"-4"15,-3 3-5-15,1-6-5 0,3 3-4 0,-3-2 1 0,16 2-4 16,-5-2 8-16,4 1 9 0,-2-1-3 0,3 1-1 16,-4-3 0-16,4 3 0 0,-3-1 2 0,0 2-4 15,1-2-7-15,-2 2-5 0,3 0-5 0,-2 5-5 16,2-1-4-16,1 0-4 0,0 0-1 0,5 0-9 16,5 1 2-16,5 0-1 0,5-2-3 0,4 1-9 15,-1-1-5-15,5-2 0 0,1 0-13 0,3 2-3 16,2 1 5-16,3-4-8 0,0 0-12 0,9 8-8 15,2-8-17-15,4 5-10 0,4-5-35 0,0 0-81 0,3-3-190 16,6 3 85-16</inkml:trace>
  <inkml:trace contextRef="#ctx0" brushRef="#br0" timeOffset="3355">13525 14800 28 0,'18'0'56'0,"-5"-3"6"15,0 3-5-15,1-2 5 0,-4 0 5 0,-4 2 13 0,2-2-11 16,-2 2-2-16,0-3-16 0,0 1-1 16,-1-1-10-16,-1 0-4 0,0 1-9 0,-4 2-13 15,6-2-18-15,-6 2-12 0,4-3-4 0,-4 3-6 0,1-3-2 16,-1 3 0-16,0 0 3 0,0 0 5 0,0 0-2 15,0 0 5-15,0 0 5 0,-10-2 8 0,10 2 9 16,-5-2-2-16,5 2 7 0,-13-4 8 0,3 1-3 16,-4 1 2-16,-7-1 4 0,-7 0-6 0,0 1 3 15,-9 1-1-15,6-5 9 0,-6 6-4 0,-1 0-2 16,0 0 1-16,-16 0-4 0,1 3-1 0,2 0 1 16,-1 0-4-16,1 0 4 0,11 0-7 0,2-2-5 15,-3 0 4-15,3-1 1 0,1 3 8 0,0-2 1 16,5-1-5-16,2 0 3 0,3 1-1 0,-1-1-1 15,8 2 6-15,-1-4-5 0,2 2 3 0,4 0-5 16,2 0 3-16,-1-1-3 0,4 0-3 0,-3 0-4 16,2-1 5-16,0 0-5 0,2-1 2 0,-2 1-7 0,2 0 0 15,-3 0 2-15,-1 1 2 0,2-1 4 0,-4-1-9 16,5 3 2-16,-4-1-4 0,-4 0 5 16,5 1-7-16,-4 0 5 0,5 0-6 0,-2 1 7 0,3-2-11 15,1 1-2-15,3 0-10 0,-1 1-3 0,8-1-4 16,-4 1-11-16,4-1-18 0,0 0-17 0,13 7-78 15,1-5-165-15,5-1 73 0</inkml:trace>
  <inkml:trace contextRef="#ctx0" brushRef="#br0" timeOffset="3783">13350 14581 62 0,'-18'-8'103'0,"-5"4"-6"16,3-1-8-16,-7-1-9 0,-4 3-2 0,1-1-7 16,-3-1-4-16,-2 0-3 0,-2 3 0 0,1 1-9 15,-5-1-6-15,2 2-5 0,-15 0-5 0,5 0-4 16,12 3-2-16,2-1-2 0,-2 0-6 0,-2-2 6 16,2 2-5-16,1-1 4 0,4-1-5 0,1 4-6 15,2-4 0-15,9 0-2 0,2 1-10 0,2 0 9 16,4-2 0-16,2 0-4 0,2 1 1 0,2 0-2 15,6 0 1-15,-12-2 3 0,12 2-10 0,-9-2-3 0,9 2 10 16,0 0-4-16,0-3-19 0,0 3-1 0,9-3-7 16,3-1-16-16,-1 3-10 0,7-1-22 0,0-2-16 15,1 4-102-15,0-3-201 0,9 2 88 0</inkml:trace>
  <inkml:trace contextRef="#ctx0" brushRef="#br0" timeOffset="4209.99">13497 14415 79 0,'-11'-8'79'15,"-6"2"-3"-15,1-4-1 0,-2 4-4 0,-3 0 2 16,-7-4 3-16,-1 3-11 0,-6-1-3 0,-1 1 0 16,-1 2-7-16,-18-4-6 0,-1 2-2 0,1 2-2 15,-3 0-3-15,4 1-5 0,1 3 2 0,1-2-4 16,1 2 3-16,-4-2-3 0,20 3-2 0,-3 0-3 15,2 0-1-15,3 0-8 0,2 0 4 0,8 3 1 16,5-3-4-16,1 0-4 0,4 1-4 0,-1 0 2 16,1 2-4-16,3-1 1 0,-2 0-7 0,2 0-10 15,1 3 3-15,-4 0-6 0,4-3 2 0,-1 3-5 0,1 0-3 16,4-2-5-16,-1-1-2 0,-1 0 1 0,0 1-3 16,2-3-9-16,-3 1 1 0,1 0-9 15,-1 1-7-15,0-1-22 0,-1-1-12 0,1 1-86 0,-1 1-179 16,3-2 80-16</inkml:trace>
  <inkml:trace contextRef="#ctx0" brushRef="#br0" timeOffset="8170.01">16113 14518 10 0,'6'-2'101'0,"-1"0"-11"15,-5 2-18-15,4-5 4 0,-4 5-12 0,5-1-7 16,-5 1-2-16,4-3-5 0,-4 3-9 0,5-1-4 15,-5 1-1-15,0 0-5 0,9-2-3 0,-9 2-11 16,12 2-2-16,-6-1-4 0,3 1-1 0,4 0-6 0,1 3 2 16,4-1-1-16,3 0-7 0,5 3 0 0,2-2 0 15,-2 0 4-15,4-1-4 0,0 4 5 0,3-5-6 16,0-2 4-16,2 2 1 0,-3 0 1 0,2 0 2 16,-3-2 4-16,2 3-6 0,-2-4 8 0,-2 1-14 15,-1 2 6-15,-9-3 0 0,3 2-3 0,0-2-2 16,-3 6 3-16,0-5 5 0,0 1-7 0,-6 1 9 15,1-1-8-15,-2 1-2 0,1 0 0 0,-1-1 5 16,-3 3-1-16,3 0-1 0,-1-5-1 0,-2 4 3 16,-1-3-6-16,-1 0 3 0,-3 0-11 0,1 3-4 15,1-3-15-15,-4 0-4 0,-2-1-10 0,0 0-20 16,0 0-47-16,0 0-119 0,0 0 52 0</inkml:trace>
  <inkml:trace contextRef="#ctx0" brushRef="#br0" timeOffset="8611">16268 14246 42 0,'38'4'68'16,"13"0"-5"-16,0 0-6 0,3 6-6 0,1-5 3 0,1 0-10 15,0 1-4-15,2 1-4 0,-3 1 4 0,1-3-3 16,-1-1-1-16,-5 0-2 0,3 0 2 0,-16 0 0 16,16 2-4-16,-2-2-2 0,-12-1-2 0,12 4-4 15,1-2-1-15,-13 0 7 0,11-1-10 0,-12 1 10 16,-2 2-9-16,0 0 3 0,-3-1-10 0,-2 1 1 16,-2 3-1-16,-1-3 6 0,-11-2-11 0,2 1 1 15,-5-1 8-15,-5-1-18 0,-2 0-10 0,-1-1 4 16,-5 1 3-16,-1-4-18 0,0 0-10 0,-18 3-10 15,-1-3-33-15,-1 0-68 0,-6 0-153 0,-2-3 67 0</inkml:trace>
  <inkml:trace contextRef="#ctx0" brushRef="#br0" timeOffset="9087.99">17200 14022 42 0,'41'7'58'0,"-4"-2"2"0,3 0-4 0,-6-1-3 16,2 0-4-16,-4 0-1 0,0 0-6 0,-1 0-1 15,-4 1-5-15,-8-2-10 0,1-1 3 0,-7 0-6 0,0-1-9 16,-4-1 8-16,-2 1-7 0,0-1 4 16,-1 0-6-16,-6 0-8 0,5 1 4 0,-5-1-21 15,0 0-5-15,0 0-19 0,-20 0 2 0,6 1-60 0,-4-2-102 16,-3 1 46-16</inkml:trace>
  <inkml:trace contextRef="#ctx0" brushRef="#br0" timeOffset="9674.99">16124 13639 39 0,'-11'-1'53'0,"-1"-2"-22"0,-2 2-8 15,2-2 4-15,2 1-6 0,-2-1-4 0,5 3 1 0,1-2-1 16,-1 1-4-16,1 0 3 0,2-3 1 0,-1 3 2 16,5 1-2-16,0 0 2 0,-7 0-9 0,7 0 9 15,0 0-5-15,0 0-4 0,0 0 0 0,0 0 3 16,0 0-3-16,0 0-1 0,20-3-1 0,-12 3 3 15,-1 0 3-15,4 0 6 0,3 2-2 0,-2-2-1 16,6 1 0-16,0 0 1 0,4 3 2 0,1-2-3 16,5 1-3-16,4 2 8 0,1 1-14 0,2-1 1 15,3 1-3-15,13 5 1 0,5-4 0 0,1 3 7 16,0 0 1-16,3-3-3 0,0 3-1 0,0 0-3 16,3 2 2-16,-3-3 2 0,1 3 4 0,-1 0 3 15,-1 0-3-15,-4 3-2 0,-1-3 0 0,-2 0 0 0,-1-1 2 16,-14-2-1-16,-2-2-2 0,-5 0-6 0,0-2-1 15,-9-3 1-15,-4 2-2 0,-4-1 8 0,-3-2-7 16,-5-1 0-16,-1 2 1 0,-4-2-6 16,0 0 1-16,0 0-9 0,0 0 0 0,0 0-13 0,-19-14 2 15,6 12-6-15,-1 1-10 0,0-3-4 0,3 1-5 16,-3 3-18-16,2 0-56 0,-1-3-127 0,3 2 56 16</inkml:trace>
  <inkml:trace contextRef="#ctx0" brushRef="#br0" timeOffset="10172.99">16319 13288 40 0,'30'6'58'0,"2"-2"1"0,4 5-8 0,2-4-3 16,13 7-2-16,3-5 4 0,-3 2-6 0,0 0-3 16,4 0-7-16,-1 0 1 0,-2-1-5 0,1-1 0 15,2 0-5-15,-2 0-2 0,0-2-1 0,-3-1 1 16,-12 3-4-16,0-6 1 0,-1 4-4 0,3-2-4 15,-3-2 5-15,-3 2 1 0,-2-1-8 0,-4-2 1 0,-6 0 4 16,0-1-1-16,-3 1-6 0,-6-1 0 16,-2 1 6-16,2 0-5 0,-4 0-2 0,-1 0-9 15,-2 0-12-15,-1 1-5 0,-1 1-13 0,0 0-18 0,0 3-24 16,-2 2-37-16,0-2-121 0,-2 3 53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8-01T07:18:49.137"/>
    </inkml:context>
    <inkml:brush xml:id="br0">
      <inkml:brushProperty name="width" value="0.05292" units="cm"/>
      <inkml:brushProperty name="height" value="0.05292" units="cm"/>
      <inkml:brushProperty name="color" value="#002060"/>
    </inkml:brush>
  </inkml:definitions>
  <inkml:trace contextRef="#ctx0" brushRef="#br0">8069 11234 22 0,'0'0'89'0,"0"0"2"0,0 0-13 16,0 0-10-16,0 0-5 0,0 0-11 0,0 0 5 15,0 0-9-15,0 0-5 0,0 0-3 0,0 0-5 16,0 0-4-16,0 0 1 0,0 0-2 0,0 0 5 16,-7 5 1-16,7-5 0 0,0 0-2 0,-4 3 4 0,4-3-2 15,0 0 3-15,0 0-5 0,-6 1 8 0,6-1-7 16,0 0-1-16,0 0-2 0,0 0-6 15,0 0 1-15,0 0-5 0,0 0 2 0,0 0-4 0,0 0-3 16,-6 0-3-16,6 0 0 0,0 0-1 0,0 0-8 16,0 0 8-16,0 0-2 0,0 0 0 0,0 0-5 15,0 0 3-15,0 0 1 0,0 0 2 0,0 0 2 16,0 0 3-16,0 0-3 0,0 0-1 0,0 0 3 16,0 0-2-16,0 0 2 0,0 0-5 0,20-1 3 0,-20 1-5 15,13-3-2-15,-1 2 2 0,-1-2 0 0,0 3-1 16,6-1-3-16,1 0-3 0,1 1 6 15,-6-2-3-15,3 2 1 0,4 0-3 0,-7 0 2 0,2 2 1 16,2-2-4-16,-7-2 2 0,7 2-3 0,-7 0-2 16,1 0 8-16,-4 2-6 0,0-2-1 0,-1 0 3 15,-6 0 0-15,10 0-1 0,-10 0-2 0,9 0 0 16,-9 0 3-16,5-2-1 0,-5 2-1 0,0 0-7 16,4-2 9-16,-4 2-1 0,0 0-2 0,0 0-2 15,0 0-1-15,2-3-5 0,-2 3-9 0,0 0-1 16,0 0-23-16,0 0 4 0,0 0-13 0,0 0-8 0,0 0-9 15,0 0-6-15,0 0-28 0,-13 8-104 0,13-8-222 16,0 0 99-16</inkml:trace>
  <inkml:trace contextRef="#ctx0" brushRef="#br0" timeOffset="582.72">8160 11304 9 0,'0'0'83'0,"-5"2"-5"0,5-2-7 0,-5 1 0 16,5-1-9-16,-7 3-3 0,7-3-8 0,-6 2-5 15,3-1-5-15,-1 1 1 0,4-2-5 0,-6 3-4 16,6-3 1-16,-8 1-5 0,6 2 0 0,2-3 1 16,0 0-10-16,0 0 7 0,-9 0-10 0,9 0 6 15,0 0 1-15,0 0-5 0,-8 1 2 0,8-1-8 16,0 0 7-16,0 0 0 0,0 0-5 0,-6 0-1 16,6 0 3-16,0 0 4 0,0 0-2 0,0 0-2 0,0 0-3 15,0 0-4-15,0 0 2 0,0 0 5 16,0 0 1-16,0 0 3 0,0 0-9 0,0 0 5 15,0 0-7-15,0 0 3 0,0 0-6 0,0 0-7 0,0 0 4 16,0 0 5-16,0 0 1 0,0 0 0 0,0 0 7 16,0 0-3-16,0 0-4 0,24-1 2 0,-13 1-8 15,0 0-1-15,0-1 1 0,2 1 4 0,-1 1-3 16,0-1 3-16,-3 1 0 0,-1-1-5 0,-3 0 3 16,-5 0 1-16,13 0-5 0,-13 0 7 0,6 0-1 15,-6 0 5-15,7-1-3 0,-7 1 3 0,0 0 1 16,0 0-1-16,10 0-1 0,-10 0-11 0,0 0 11 15,0 0-6-15,5 1 1 0,-5-1-1 0,0 0 1 16,0 0-2-16,0 0-1 0,0 0 0 0,0 0 1 16,0 0-4-16,0 0 0 0,0 0 0 0,0 0 8 0,0 0-5 15,8-1-2-15,-8 1-1 0,0 0 1 0,0 0-8 16,0 0 9-16,0 0-3 0,0 0-3 0,0 0-4 16,0 0-9-16,-3 7-17 0,3-7-22 0,0 0-17 15,0 6-49-15,0-6-91 0,5 1-229 0,-1 0 102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025D7AFA-43FC-27CF-BA26-E8F2A90A0ECF}"/>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8F1BF4C-0B16-4683-B16C-CF59CCB174E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8131" name="Rectangle 2">
            <a:extLst>
              <a:ext uri="{FF2B5EF4-FFF2-40B4-BE49-F238E27FC236}">
                <a16:creationId xmlns:a16="http://schemas.microsoft.com/office/drawing/2014/main" id="{60C904A3-B2B8-D1EB-EBEE-F15D2037EB04}"/>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955D14D2-12FD-D947-0785-510BBD82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a:t>PLANT (PL)</a:t>
            </a:r>
          </a:p>
          <a:p>
            <a:r>
              <a:rPr lang="en-US" altLang="en-US"/>
              <a:t>Plants are innovators and inventors and can be highly creative. They provide the source of original ideas to support innovation. Usually they prefer to operate by themselves at some distance from other members of the team, using their imagination and often working in an unorthodox way. They tend to be introverted and react strongly to criticism and praise. Their ideas may often be radical and may lack practical constraint. They are independent, and usually regarded as being clever as a result of their original and radical perspective. They don’t always manage to communicate in a compelling way and offer their ideas in a practical and relevant framework.</a:t>
            </a:r>
          </a:p>
          <a:p>
            <a:r>
              <a:rPr lang="en-US" altLang="en-US"/>
              <a:t>Function: The main use of a PL is to challenge conventional and established ways of doing things and provide suggested solutions for solving complex problems. PLs are often needed in the initial stages of a project or when a project is failing to progress. PLs have usually made their mark as founders of companies or as originators of new products. However, too many PLs in one team or group may be counter-productive as they tend to spend their time reinforcing their own ideas and engaging each other in combat.</a:t>
            </a:r>
          </a:p>
          <a:p>
            <a:endParaRPr lang="en-US" altLang="en-US"/>
          </a:p>
          <a:p>
            <a:r>
              <a:rPr lang="en-US" altLang="en-US"/>
              <a:t>RESOURCE INVESTIGATOR (RI)</a:t>
            </a:r>
          </a:p>
          <a:p>
            <a:r>
              <a:rPr lang="en-US" altLang="en-US"/>
              <a:t>Resource Investigators are usually enthusiastic extroverts. They are natural communicators with people both inside and outside the company. They are natural negotiators and are adept at exploring new opportunities and developing contacts. Although not a great source of original ideas, the RI is effective when it comes to picking up other people's ideas and promoting them. As the name suggests, they are adept at finding out what is available and from whom. RIs are generally relaxed people with a strong inquisitive sense and a readiness to see the possibilities in anything new. However, unless they remain stimulated by others, their enthusiasm can rapidly fade.</a:t>
            </a:r>
          </a:p>
          <a:p>
            <a:r>
              <a:rPr lang="en-US" altLang="en-US"/>
              <a:t>Function;</a:t>
            </a:r>
          </a:p>
          <a:p>
            <a:r>
              <a:rPr lang="en-US" altLang="en-US"/>
              <a:t>RIs are good at exploring and reporting back on ideas, developments or resources outside their immediate group. They are the natural people to set up external contacts and to carry out any subsequent negotiations. They have an ability to think on their feet and to probe others  for information</a:t>
            </a:r>
          </a:p>
          <a:p>
            <a:endParaRPr lang="en-US" altLang="en-US"/>
          </a:p>
          <a:p>
            <a:r>
              <a:rPr lang="en-US" altLang="en-US"/>
              <a:t>CO-ORDINATOR (CO)</a:t>
            </a:r>
          </a:p>
          <a:p>
            <a:r>
              <a:rPr lang="en-US" altLang="en-US"/>
              <a:t>The distinguishing feature of Co-ordinators is their propensity for helping others to work towards shared goals. Mature, trusting and confident, they delegate readily. In interpersonal relations they are quick to spot individual talents and to use them in pursuit of group objectives. While COs are not necessarily the cleverest or most senior member of a team, they are likely to have a broad outlook and perspective. The natural goal focus of CO’s can sometimes lead to them manipulating others to achieve their personal objectives. In some situations COs are inclined to clash with Shapers due to their contrasting management styles.</a:t>
            </a:r>
          </a:p>
          <a:p>
            <a:r>
              <a:rPr lang="en-US" altLang="en-US"/>
              <a:t>Function: COs are well placed when put in charge of a team of people with diverse skills and personal characteristics. They perform better in dealing with colleagues of near or equal rank than in directing junior subordinates. Their motto might well be "consultation with control“ and they usually believe in tackling problems calmly.</a:t>
            </a:r>
          </a:p>
          <a:p>
            <a:endParaRPr lang="en-US" altLang="en-US"/>
          </a:p>
          <a:p>
            <a:r>
              <a:rPr lang="en-US" altLang="en-US"/>
              <a:t>SHAPER</a:t>
            </a:r>
          </a:p>
          <a:p>
            <a:r>
              <a:rPr lang="en-US" altLang="en-US"/>
              <a:t>Shapers are highly goal oriented people with great drive and energy. They push themselves and others and tend to overcome obstacles by sheer determination. They tend to be highly assertive and have very directive management styles. Shapers also tend to be competitive and like to win. They frequently progress upward in organisations because they get results and because many people are impressed by their courageous and decisive leadership style. SHs are not noted for their interpersonal sensitivities and can be argumentative and even aggressive.</a:t>
            </a:r>
          </a:p>
          <a:p>
            <a:r>
              <a:rPr lang="en-US" altLang="en-US"/>
              <a:t>Function: </a:t>
            </a:r>
          </a:p>
          <a:p>
            <a:r>
              <a:rPr lang="en-US" altLang="en-US"/>
              <a:t>SHs are generally perceived as ideal managers because they generate action and thrive under pressure. They come into their own when quick and decisive action is called for to overcome threats and difficulties or when progress towards goals and objectives is unacceptably slow.</a:t>
            </a:r>
          </a:p>
          <a:p>
            <a:endParaRPr lang="en-US" altLang="en-US"/>
          </a:p>
          <a:p>
            <a:r>
              <a:rPr lang="en-US" altLang="en-US"/>
              <a:t>MONITOR EVALUATOR (ME)</a:t>
            </a:r>
          </a:p>
          <a:p>
            <a:r>
              <a:rPr lang="en-US" altLang="en-US"/>
              <a:t>Monitor Evaluators are serious-minded, prudent individuals with a built-in immunity for being over-enthusiastic. They are likely to be slow in making decisions preferring to carefully think things over. Usually they have a high critical thinking ability. They have a good capacity for shrewd judgements that take all factors into account. A good ME is unlikely to make intuitive and reckless mistakes. They deal in facts and logic rather than emotion when considering options. They are often regarded as over-critical and can be seen to be slow and boring.</a:t>
            </a:r>
          </a:p>
          <a:p>
            <a:r>
              <a:rPr lang="en-US" altLang="en-US"/>
              <a:t>Function:</a:t>
            </a:r>
          </a:p>
          <a:p>
            <a:r>
              <a:rPr lang="en-US" altLang="en-US"/>
              <a:t>MEs are best suited to analysing problems and evaluating ideas and suggestions. They are very good at weighing up the pro's and con's of options. In a managerial position their ability to make high quality decisions consistently is likely to make them highly regarded.</a:t>
            </a:r>
          </a:p>
          <a:p>
            <a:endParaRPr lang="en-US" altLang="en-US"/>
          </a:p>
          <a:p>
            <a:r>
              <a:rPr lang="en-US" altLang="en-US"/>
              <a:t>IMPLEMENTER </a:t>
            </a:r>
          </a:p>
          <a:p>
            <a:r>
              <a:rPr lang="en-US" altLang="en-US"/>
              <a:t>Implementers are characterised by their practical approach and possess higher than normal levels of self-control and discipline. They are prepared to work hard to ensure things are done as prescribed in a systematic way. They are typically loyal to the organization and prescribed and established ways of doing things. They are likely to be regarded as someone who will not seek personal agendas and self-interest. On the downside IMPs may be inflexible in accepting new ways of doing things, particularly if they are radical or impracticable.</a:t>
            </a:r>
          </a:p>
          <a:p>
            <a:r>
              <a:rPr lang="en-US" altLang="en-US"/>
              <a:t>Function:</a:t>
            </a:r>
          </a:p>
          <a:p>
            <a:r>
              <a:rPr lang="en-US" altLang="en-US"/>
              <a:t>IMPS are valuable in an organisation because of their reliability and capacity for application. They succeed because they are efficient and because they have a sense of what is feasible and relevant. While many people might stray favouring the tasks they like to do and neglect things they find not to be to their liking an IMP is more likely to do what needs to be done in a systematic and relentless way.</a:t>
            </a:r>
          </a:p>
          <a:p>
            <a:endParaRPr lang="en-US" altLang="en-US"/>
          </a:p>
          <a:p>
            <a:r>
              <a:rPr lang="en-US" altLang="en-US"/>
              <a:t>TEAMWORKER (TW)</a:t>
            </a:r>
          </a:p>
          <a:p>
            <a:r>
              <a:rPr lang="en-US" altLang="en-US"/>
              <a:t>Teamworkers possess a mild and sociable disposition and are generally supportive and concerned about others. They have a great capacity for flexibility and adapting to different situations and people. TWs are perceptive, diplomatic and caring and tend to be good listeners. Because of these qualities it is hardly surprising that they are popular with their colleagues. Their concern about creating harmony and avoiding conflict can make them indecisive when faced with having to make difficult solo decisions.</a:t>
            </a:r>
          </a:p>
          <a:p>
            <a:r>
              <a:rPr lang="en-US" altLang="en-US"/>
              <a:t>Function:</a:t>
            </a:r>
          </a:p>
          <a:p>
            <a:r>
              <a:rPr lang="en-US" altLang="en-US"/>
              <a:t>The TW may be legitimately compared to the lubricating oil in a car engine. We don’t always appreciate how important it is until it isn’t there. Because of their ability to be able to resolve interpersonal problems TW’s come into their own when situations are tense and people feel uncared for and not appreciated. They can rise to senior positions because they have few enemies and the fact that they are ready to listen to the views and suggestions of others.</a:t>
            </a:r>
          </a:p>
          <a:p>
            <a:endParaRPr lang="en-US" altLang="en-US"/>
          </a:p>
          <a:p>
            <a:r>
              <a:rPr lang="en-US" altLang="en-US"/>
              <a:t>COMPLETER-FINISHER (CF)</a:t>
            </a:r>
          </a:p>
          <a:p>
            <a:r>
              <a:rPr lang="en-US" altLang="en-US"/>
              <a:t>Completer Finishers have a great capacity for the attention to detail. They constantly strive for perfection and correct errors. CFs are quite introvert and require less external stimulus than most people. The CF can be trusted to do work to the highest standard and to complete it on time. The combination of striving for perfection and meeting dead lines often creates anxiety though and CFs are likely to be reluctant to trust others to do work to their own high standards.</a:t>
            </a:r>
          </a:p>
          <a:p>
            <a:r>
              <a:rPr lang="en-US" altLang="en-US"/>
              <a:t>Function:</a:t>
            </a:r>
          </a:p>
          <a:p>
            <a:r>
              <a:rPr lang="en-US" altLang="en-US"/>
              <a:t>The Completer Finisher is invaluable where tasks demand close concentration and a high degree of accuracy. The standards they set make them well suited to situations where precision and high standards are essential. CFs will also demand the same high standards from people around them and therefore create their own micro culture where the only standard acceptable is perfection.</a:t>
            </a:r>
          </a:p>
          <a:p>
            <a:endParaRPr lang="en-US" altLang="en-US"/>
          </a:p>
          <a:p>
            <a:r>
              <a:rPr lang="en-US" altLang="en-US"/>
              <a:t>SPECIALIST (SP)</a:t>
            </a:r>
          </a:p>
          <a:p>
            <a:r>
              <a:rPr lang="en-US" altLang="en-US"/>
              <a:t>The Specialist Team Role and the functional title of Specialist is often a cause for confusion. While it is true that both uses of the term may relate to people who are a source of technical knowledge and expertise the Specialist in Team Role terms has some very specific attributes. Their main distinguishing feature is their love of learning. They see learning and the accumulation of knowledge as the main reason for their existence and their single minded and resolute pursuit of this end is their main motivation. The SP is likely to be recognised by colleagues as an expert to turn to for help and guidance. The SP will usually try to avoid being involved in unstructured meetings and discussions or those of a social nature. They may also be somewhat unyielding when challenged about the validity of their knowledge or field of expertise.</a:t>
            </a:r>
          </a:p>
          <a:p>
            <a:r>
              <a:rPr lang="en-US" altLang="en-US"/>
              <a:t>Function:</a:t>
            </a:r>
          </a:p>
          <a:p>
            <a:r>
              <a:rPr lang="en-US" altLang="en-US"/>
              <a:t>While SPs may not be regarded as natural team players teams will be wise to engage the SP as a means of providing in depth research. As managers, they command respect because of their in-depth knowledge and they can be used to mentor others to raise their technical expertise.</a:t>
            </a:r>
          </a:p>
          <a:p>
            <a:endParaRPr lang="en-US" altLang="en-US"/>
          </a:p>
          <a:p>
            <a:endParaRPr lang="de-DE" altLang="en-US"/>
          </a:p>
        </p:txBody>
      </p:sp>
      <p:sp>
        <p:nvSpPr>
          <p:cNvPr id="80900" name="Date Placeholder 3"/>
          <p:cNvSpPr>
            <a:spLocks noGrp="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bg1"/>
                </a:solidFill>
                <a:latin typeface="Verdana" pitchFamily="34" charset="0"/>
                <a:ea typeface="MS Mincho" pitchFamily="49" charset="-128"/>
              </a:defRPr>
            </a:lvl1pPr>
            <a:lvl2pPr marL="742950" indent="-285750">
              <a:defRPr sz="2400" b="1">
                <a:solidFill>
                  <a:schemeClr val="bg1"/>
                </a:solidFill>
                <a:latin typeface="Verdana" pitchFamily="34" charset="0"/>
                <a:ea typeface="MS Mincho" pitchFamily="49" charset="-128"/>
              </a:defRPr>
            </a:lvl2pPr>
            <a:lvl3pPr marL="1143000" indent="-228600">
              <a:defRPr sz="2400" b="1">
                <a:solidFill>
                  <a:schemeClr val="bg1"/>
                </a:solidFill>
                <a:latin typeface="Verdana" pitchFamily="34" charset="0"/>
                <a:ea typeface="MS Mincho" pitchFamily="49" charset="-128"/>
              </a:defRPr>
            </a:lvl3pPr>
            <a:lvl4pPr marL="1600200" indent="-228600">
              <a:defRPr sz="2400" b="1">
                <a:solidFill>
                  <a:schemeClr val="bg1"/>
                </a:solidFill>
                <a:latin typeface="Verdana" pitchFamily="34" charset="0"/>
                <a:ea typeface="MS Mincho" pitchFamily="49" charset="-128"/>
              </a:defRPr>
            </a:lvl4pPr>
            <a:lvl5pPr marL="2057400" indent="-228600">
              <a:defRPr sz="2400" b="1">
                <a:solidFill>
                  <a:schemeClr val="bg1"/>
                </a:solidFill>
                <a:latin typeface="Verdana" pitchFamily="34" charset="0"/>
                <a:ea typeface="MS Mincho" pitchFamily="49" charset="-128"/>
              </a:defRPr>
            </a:lvl5pPr>
            <a:lvl6pPr marL="2514600" indent="-228600" eaLnBrk="0" fontAlgn="base" hangingPunct="0">
              <a:spcBef>
                <a:spcPct val="0"/>
              </a:spcBef>
              <a:spcAft>
                <a:spcPct val="0"/>
              </a:spcAft>
              <a:defRPr sz="2400" b="1">
                <a:solidFill>
                  <a:schemeClr val="bg1"/>
                </a:solidFill>
                <a:latin typeface="Verdana" pitchFamily="34" charset="0"/>
                <a:ea typeface="MS Mincho" pitchFamily="49" charset="-128"/>
              </a:defRPr>
            </a:lvl6pPr>
            <a:lvl7pPr marL="2971800" indent="-228600" eaLnBrk="0" fontAlgn="base" hangingPunct="0">
              <a:spcBef>
                <a:spcPct val="0"/>
              </a:spcBef>
              <a:spcAft>
                <a:spcPct val="0"/>
              </a:spcAft>
              <a:defRPr sz="2400" b="1">
                <a:solidFill>
                  <a:schemeClr val="bg1"/>
                </a:solidFill>
                <a:latin typeface="Verdana" pitchFamily="34" charset="0"/>
                <a:ea typeface="MS Mincho" pitchFamily="49" charset="-128"/>
              </a:defRPr>
            </a:lvl7pPr>
            <a:lvl8pPr marL="3429000" indent="-228600" eaLnBrk="0" fontAlgn="base" hangingPunct="0">
              <a:spcBef>
                <a:spcPct val="0"/>
              </a:spcBef>
              <a:spcAft>
                <a:spcPct val="0"/>
              </a:spcAft>
              <a:defRPr sz="2400" b="1">
                <a:solidFill>
                  <a:schemeClr val="bg1"/>
                </a:solidFill>
                <a:latin typeface="Verdana" pitchFamily="34" charset="0"/>
                <a:ea typeface="MS Mincho" pitchFamily="49" charset="-128"/>
              </a:defRPr>
            </a:lvl8pPr>
            <a:lvl9pPr marL="3886200" indent="-228600" eaLnBrk="0" fontAlgn="base" hangingPunct="0">
              <a:spcBef>
                <a:spcPct val="0"/>
              </a:spcBef>
              <a:spcAft>
                <a:spcPct val="0"/>
              </a:spcAft>
              <a:defRPr sz="2400" b="1">
                <a:solidFill>
                  <a:schemeClr val="bg1"/>
                </a:solidFill>
                <a:latin typeface="Verdana" pitchFamily="34" charset="0"/>
                <a:ea typeface="MS Mincho" pitchFamily="49" charset="-128"/>
              </a:defRPr>
            </a:lvl9pPr>
          </a:lstStyle>
          <a:p>
            <a:fld id="{0B6D1C80-DFFE-41BB-AD44-9FB2208B8FBD}" type="datetime1">
              <a:rPr lang="de-DE" altLang="en-US" sz="1000" b="0" smtClean="0">
                <a:solidFill>
                  <a:schemeClr val="tx1"/>
                </a:solidFill>
                <a:ea typeface="MS PGothic" pitchFamily="34" charset="-128"/>
              </a:rPr>
              <a:pPr/>
              <a:t>27.07.2025</a:t>
            </a:fld>
            <a:endParaRPr lang="de-DE" altLang="en-US" sz="1000" b="0">
              <a:solidFill>
                <a:schemeClr val="tx1"/>
              </a:solidFill>
              <a:ea typeface="MS PGothic" pitchFamily="34" charset="-128"/>
            </a:endParaRPr>
          </a:p>
        </p:txBody>
      </p:sp>
      <p:sp>
        <p:nvSpPr>
          <p:cNvPr id="80901" name="Slide Number Placeholder 4"/>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bg1"/>
                </a:solidFill>
                <a:latin typeface="Verdana" pitchFamily="34" charset="0"/>
                <a:ea typeface="MS Mincho" pitchFamily="49" charset="-128"/>
              </a:defRPr>
            </a:lvl1pPr>
            <a:lvl2pPr marL="742950" indent="-285750">
              <a:defRPr sz="2400" b="1">
                <a:solidFill>
                  <a:schemeClr val="bg1"/>
                </a:solidFill>
                <a:latin typeface="Verdana" pitchFamily="34" charset="0"/>
                <a:ea typeface="MS Mincho" pitchFamily="49" charset="-128"/>
              </a:defRPr>
            </a:lvl2pPr>
            <a:lvl3pPr marL="1143000" indent="-228600">
              <a:defRPr sz="2400" b="1">
                <a:solidFill>
                  <a:schemeClr val="bg1"/>
                </a:solidFill>
                <a:latin typeface="Verdana" pitchFamily="34" charset="0"/>
                <a:ea typeface="MS Mincho" pitchFamily="49" charset="-128"/>
              </a:defRPr>
            </a:lvl3pPr>
            <a:lvl4pPr marL="1600200" indent="-228600">
              <a:defRPr sz="2400" b="1">
                <a:solidFill>
                  <a:schemeClr val="bg1"/>
                </a:solidFill>
                <a:latin typeface="Verdana" pitchFamily="34" charset="0"/>
                <a:ea typeface="MS Mincho" pitchFamily="49" charset="-128"/>
              </a:defRPr>
            </a:lvl4pPr>
            <a:lvl5pPr marL="2057400" indent="-228600">
              <a:defRPr sz="2400" b="1">
                <a:solidFill>
                  <a:schemeClr val="bg1"/>
                </a:solidFill>
                <a:latin typeface="Verdana" pitchFamily="34" charset="0"/>
                <a:ea typeface="MS Mincho" pitchFamily="49" charset="-128"/>
              </a:defRPr>
            </a:lvl5pPr>
            <a:lvl6pPr marL="2514600" indent="-228600" eaLnBrk="0" fontAlgn="base" hangingPunct="0">
              <a:spcBef>
                <a:spcPct val="0"/>
              </a:spcBef>
              <a:spcAft>
                <a:spcPct val="0"/>
              </a:spcAft>
              <a:defRPr sz="2400" b="1">
                <a:solidFill>
                  <a:schemeClr val="bg1"/>
                </a:solidFill>
                <a:latin typeface="Verdana" pitchFamily="34" charset="0"/>
                <a:ea typeface="MS Mincho" pitchFamily="49" charset="-128"/>
              </a:defRPr>
            </a:lvl6pPr>
            <a:lvl7pPr marL="2971800" indent="-228600" eaLnBrk="0" fontAlgn="base" hangingPunct="0">
              <a:spcBef>
                <a:spcPct val="0"/>
              </a:spcBef>
              <a:spcAft>
                <a:spcPct val="0"/>
              </a:spcAft>
              <a:defRPr sz="2400" b="1">
                <a:solidFill>
                  <a:schemeClr val="bg1"/>
                </a:solidFill>
                <a:latin typeface="Verdana" pitchFamily="34" charset="0"/>
                <a:ea typeface="MS Mincho" pitchFamily="49" charset="-128"/>
              </a:defRPr>
            </a:lvl7pPr>
            <a:lvl8pPr marL="3429000" indent="-228600" eaLnBrk="0" fontAlgn="base" hangingPunct="0">
              <a:spcBef>
                <a:spcPct val="0"/>
              </a:spcBef>
              <a:spcAft>
                <a:spcPct val="0"/>
              </a:spcAft>
              <a:defRPr sz="2400" b="1">
                <a:solidFill>
                  <a:schemeClr val="bg1"/>
                </a:solidFill>
                <a:latin typeface="Verdana" pitchFamily="34" charset="0"/>
                <a:ea typeface="MS Mincho" pitchFamily="49" charset="-128"/>
              </a:defRPr>
            </a:lvl8pPr>
            <a:lvl9pPr marL="3886200" indent="-228600" eaLnBrk="0" fontAlgn="base" hangingPunct="0">
              <a:spcBef>
                <a:spcPct val="0"/>
              </a:spcBef>
              <a:spcAft>
                <a:spcPct val="0"/>
              </a:spcAft>
              <a:defRPr sz="2400" b="1">
                <a:solidFill>
                  <a:schemeClr val="bg1"/>
                </a:solidFill>
                <a:latin typeface="Verdana" pitchFamily="34" charset="0"/>
                <a:ea typeface="MS Mincho" pitchFamily="49" charset="-128"/>
              </a:defRPr>
            </a:lvl9pPr>
          </a:lstStyle>
          <a:p>
            <a:fld id="{C2C977C7-CDCB-49DE-AB86-833FBEF05533}" type="slidenum">
              <a:rPr lang="de-DE" altLang="de-DE" sz="1000" b="0">
                <a:solidFill>
                  <a:schemeClr val="tx1"/>
                </a:solidFill>
                <a:ea typeface="MS PGothic" pitchFamily="34" charset="-128"/>
              </a:rPr>
              <a:pPr/>
              <a:t>13</a:t>
            </a:fld>
            <a:endParaRPr lang="de-DE" altLang="de-DE" sz="1200" b="0" dirty="0">
              <a:solidFill>
                <a:schemeClr val="tx1"/>
              </a:solidFill>
              <a:latin typeface="Calibri"/>
              <a:ea typeface="MS PGothic"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AA0A258F-182C-62B5-FC6D-309D84242368}"/>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0723AA4D-2469-48F9-BB85-B536EDB265C8}" type="slidenum">
              <a:rPr lang="en-US" altLang="en-US" sz="1200"/>
              <a:pPr/>
              <a:t>34</a:t>
            </a:fld>
            <a:endParaRPr lang="en-US" altLang="en-US" sz="1200"/>
          </a:p>
        </p:txBody>
      </p:sp>
      <p:sp>
        <p:nvSpPr>
          <p:cNvPr id="64515" name="Rectangle 2">
            <a:extLst>
              <a:ext uri="{FF2B5EF4-FFF2-40B4-BE49-F238E27FC236}">
                <a16:creationId xmlns:a16="http://schemas.microsoft.com/office/drawing/2014/main" id="{2CEABB20-3803-5352-CA7F-7530F103A161}"/>
              </a:ext>
            </a:extLst>
          </p:cNvPr>
          <p:cNvSpPr>
            <a:spLocks noGrp="1" noRot="1" noChangeAspect="1" noChangeArrowheads="1" noTextEdit="1"/>
          </p:cNvSpPr>
          <p:nvPr>
            <p:ph type="sldImg"/>
          </p:nvPr>
        </p:nvSpPr>
        <p:spPr>
          <a:ln/>
        </p:spPr>
      </p:sp>
      <p:sp>
        <p:nvSpPr>
          <p:cNvPr id="64516" name="Rectangle 4">
            <a:extLst>
              <a:ext uri="{FF2B5EF4-FFF2-40B4-BE49-F238E27FC236}">
                <a16:creationId xmlns:a16="http://schemas.microsoft.com/office/drawing/2014/main" id="{F398FD21-A6DD-BC29-0BDC-8E2BE4E99D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36</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4 - Teams for Teamwork</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4 - Teams for Teamwork</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4 - Teams for Teamwork</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4 - Teams for Teamwork</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4 - Teams for Teamwork</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4 - Teams for Teamwork</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4 - Teams for Teamwork</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4 - Teams for Teamwork</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350600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IT2090</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Lecture 4 - Teams for Teamwork</a:t>
            </a:r>
          </a:p>
        </p:txBody>
      </p:sp>
      <p:sp>
        <p:nvSpPr>
          <p:cNvPr id="7" name="Rectangle 7"/>
          <p:cNvSpPr>
            <a:spLocks noGrp="1" noChangeArrowheads="1"/>
          </p:cNvSpPr>
          <p:nvPr>
            <p:ph type="sldNum" sz="quarter" idx="12"/>
          </p:nvPr>
        </p:nvSpPr>
        <p:spPr>
          <a:ln/>
        </p:spPr>
        <p:txBody>
          <a:bodyPr/>
          <a:lstStyle>
            <a:lvl1pPr>
              <a:defRPr/>
            </a:lvl1pPr>
          </a:lstStyle>
          <a:p>
            <a:fld id="{657FB8D6-6DBC-4B4B-A3AD-409E5888E191}" type="slidenum">
              <a:rPr lang="en-US" altLang="en-US"/>
              <a:pPr/>
              <a:t>‹#›</a:t>
            </a:fld>
            <a:endParaRPr lang="en-US" altLang="en-US"/>
          </a:p>
        </p:txBody>
      </p:sp>
    </p:spTree>
    <p:extLst>
      <p:ext uri="{BB962C8B-B14F-4D97-AF65-F5344CB8AC3E}">
        <p14:creationId xmlns:p14="http://schemas.microsoft.com/office/powerpoint/2010/main" val="3008953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326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A5EE02-561B-A33D-F981-614399854F19}"/>
              </a:ext>
            </a:extLst>
          </p:cNvPr>
          <p:cNvSpPr/>
          <p:nvPr/>
        </p:nvSpPr>
        <p:spPr bwMode="ltGray">
          <a:xfrm>
            <a:off x="0" y="1"/>
            <a:ext cx="12192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5" name="Rectangle 4">
            <a:extLst>
              <a:ext uri="{FF2B5EF4-FFF2-40B4-BE49-F238E27FC236}">
                <a16:creationId xmlns:a16="http://schemas.microsoft.com/office/drawing/2014/main" id="{1B5F942F-DFB4-E7F5-09AA-2451FC3ABB1C}"/>
              </a:ext>
            </a:extLst>
          </p:cNvPr>
          <p:cNvSpPr/>
          <p:nvPr/>
        </p:nvSpPr>
        <p:spPr bwMode="invGray">
          <a:xfrm>
            <a:off x="0" y="5127625"/>
            <a:ext cx="12192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2" name="Title 1"/>
          <p:cNvSpPr>
            <a:spLocks noGrp="1"/>
          </p:cNvSpPr>
          <p:nvPr>
            <p:ph type="ctrTitle"/>
          </p:nvPr>
        </p:nvSpPr>
        <p:spPr>
          <a:xfrm>
            <a:off x="914400" y="3355848"/>
            <a:ext cx="10769600" cy="1673352"/>
          </a:xfrm>
        </p:spPr>
        <p:txBody>
          <a:bodyPr tIns="0" bIns="0" anchor="t"/>
          <a:lstStyle>
            <a:lvl1pPr algn="l">
              <a:defRPr sz="4700" b="1"/>
            </a:lvl1pPr>
            <a:extLst/>
          </a:lstStyle>
          <a:p>
            <a:r>
              <a:rPr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p>
        </p:txBody>
      </p:sp>
      <p:sp>
        <p:nvSpPr>
          <p:cNvPr id="6" name="Date Placeholder 3">
            <a:extLst>
              <a:ext uri="{FF2B5EF4-FFF2-40B4-BE49-F238E27FC236}">
                <a16:creationId xmlns:a16="http://schemas.microsoft.com/office/drawing/2014/main" id="{CB01CD07-A98E-A338-C9C0-68227C490199}"/>
              </a:ext>
            </a:extLst>
          </p:cNvPr>
          <p:cNvSpPr>
            <a:spLocks noGrp="1"/>
          </p:cNvSpPr>
          <p:nvPr>
            <p:ph type="dt" sz="half" idx="10"/>
          </p:nvPr>
        </p:nvSpPr>
        <p:spPr/>
        <p:txBody>
          <a:bodyPr/>
          <a:lstStyle>
            <a:lvl1pPr>
              <a:defRPr/>
            </a:lvl1pPr>
          </a:lstStyle>
          <a:p>
            <a:pPr>
              <a:defRPr/>
            </a:pPr>
            <a:r>
              <a:rPr lang="en-US"/>
              <a:t>IT2090</a:t>
            </a:r>
          </a:p>
        </p:txBody>
      </p:sp>
      <p:sp>
        <p:nvSpPr>
          <p:cNvPr id="7" name="Footer Placeholder 4">
            <a:extLst>
              <a:ext uri="{FF2B5EF4-FFF2-40B4-BE49-F238E27FC236}">
                <a16:creationId xmlns:a16="http://schemas.microsoft.com/office/drawing/2014/main" id="{B9D1BDE3-0B6D-823D-3CC5-40582D3D6402}"/>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8" name="Slide Number Placeholder 5">
            <a:extLst>
              <a:ext uri="{FF2B5EF4-FFF2-40B4-BE49-F238E27FC236}">
                <a16:creationId xmlns:a16="http://schemas.microsoft.com/office/drawing/2014/main" id="{1F066F0A-0DF1-7FFB-F689-1ABCADDFF5A9}"/>
              </a:ext>
            </a:extLst>
          </p:cNvPr>
          <p:cNvSpPr>
            <a:spLocks noGrp="1"/>
          </p:cNvSpPr>
          <p:nvPr>
            <p:ph type="sldNum" sz="quarter" idx="12"/>
          </p:nvPr>
        </p:nvSpPr>
        <p:spPr/>
        <p:txBody>
          <a:bodyPr/>
          <a:lstStyle>
            <a:lvl1pPr>
              <a:defRPr>
                <a:solidFill>
                  <a:srgbClr val="FFFFFF"/>
                </a:solidFill>
              </a:defRPr>
            </a:lvl1pPr>
          </a:lstStyle>
          <a:p>
            <a:fld id="{73CA1F17-FFC3-4E03-8F66-AF99A83CBDA5}" type="slidenum">
              <a:rPr lang="en-US" altLang="en-US"/>
              <a:pPr/>
              <a:t>‹#›</a:t>
            </a:fld>
            <a:endParaRPr lang="en-US" altLang="en-US"/>
          </a:p>
        </p:txBody>
      </p:sp>
    </p:spTree>
    <p:extLst>
      <p:ext uri="{BB962C8B-B14F-4D97-AF65-F5344CB8AC3E}">
        <p14:creationId xmlns:p14="http://schemas.microsoft.com/office/powerpoint/2010/main" val="2187750155"/>
      </p:ext>
    </p:extLst>
  </p:cSld>
  <p:clrMapOvr>
    <a:overrideClrMapping bg1="dk1" tx1="lt1" bg2="dk2" tx2="lt2" accent1="accent1" accent2="accent2" accent3="accent3" accent4="accent4" accent5="accent5" accent6="accent6" hlink="hlink" folHlink="folHlink"/>
  </p:clrMapOvr>
  <p:transition>
    <p:cover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CCBA2-42B8-9030-E271-F7AF397BC3C0}"/>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5" name="Footer Placeholder 4">
            <a:extLst>
              <a:ext uri="{FF2B5EF4-FFF2-40B4-BE49-F238E27FC236}">
                <a16:creationId xmlns:a16="http://schemas.microsoft.com/office/drawing/2014/main" id="{1B9D2D7E-E0B3-E792-E861-BE6288FB82ED}"/>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6" name="Slide Number Placeholder 5">
            <a:extLst>
              <a:ext uri="{FF2B5EF4-FFF2-40B4-BE49-F238E27FC236}">
                <a16:creationId xmlns:a16="http://schemas.microsoft.com/office/drawing/2014/main" id="{EF6FF6C5-6D8F-FC57-C3CC-CD147E0FC602}"/>
              </a:ext>
            </a:extLst>
          </p:cNvPr>
          <p:cNvSpPr>
            <a:spLocks noGrp="1"/>
          </p:cNvSpPr>
          <p:nvPr>
            <p:ph type="sldNum" sz="quarter" idx="12"/>
          </p:nvPr>
        </p:nvSpPr>
        <p:spPr/>
        <p:txBody>
          <a:bodyPr/>
          <a:lstStyle>
            <a:lvl1pPr>
              <a:defRPr/>
            </a:lvl1pPr>
          </a:lstStyle>
          <a:p>
            <a:fld id="{9927DC91-7D2A-482A-8019-17ECF1E7AA78}" type="slidenum">
              <a:rPr lang="en-US" altLang="en-US"/>
              <a:pPr/>
              <a:t>‹#›</a:t>
            </a:fld>
            <a:endParaRPr lang="en-US" altLang="en-US"/>
          </a:p>
        </p:txBody>
      </p:sp>
    </p:spTree>
    <p:extLst>
      <p:ext uri="{BB962C8B-B14F-4D97-AF65-F5344CB8AC3E}">
        <p14:creationId xmlns:p14="http://schemas.microsoft.com/office/powerpoint/2010/main" val="1896858156"/>
      </p:ext>
    </p:extLst>
  </p:cSld>
  <p:clrMapOvr>
    <a:masterClrMapping/>
  </p:clrMapOvr>
  <p:transition>
    <p:cover dir="rd"/>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9F9467-0D48-B9F5-2967-6B53A3ED8596}"/>
              </a:ext>
            </a:extLst>
          </p:cNvPr>
          <p:cNvSpPr/>
          <p:nvPr/>
        </p:nvSpPr>
        <p:spPr bwMode="ltGray">
          <a:xfrm>
            <a:off x="0" y="1"/>
            <a:ext cx="12192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5" name="Rectangle 4">
            <a:extLst>
              <a:ext uri="{FF2B5EF4-FFF2-40B4-BE49-F238E27FC236}">
                <a16:creationId xmlns:a16="http://schemas.microsoft.com/office/drawing/2014/main" id="{A3BFD035-FD42-0679-06A4-943392481802}"/>
              </a:ext>
            </a:extLst>
          </p:cNvPr>
          <p:cNvSpPr/>
          <p:nvPr/>
        </p:nvSpPr>
        <p:spPr bwMode="invGray">
          <a:xfrm>
            <a:off x="0" y="2601914"/>
            <a:ext cx="12192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2" name="Title 1"/>
          <p:cNvSpPr>
            <a:spLocks noGrp="1"/>
          </p:cNvSpPr>
          <p:nvPr>
            <p:ph type="title"/>
          </p:nvPr>
        </p:nvSpPr>
        <p:spPr>
          <a:xfrm>
            <a:off x="999744" y="118872"/>
            <a:ext cx="10684256" cy="1636776"/>
          </a:xfrm>
        </p:spPr>
        <p:txBody>
          <a:bodyPr tIns="0" rIns="91440" bIns="0" anchor="b"/>
          <a:lstStyle>
            <a:lvl1pPr algn="l">
              <a:defRPr sz="4700" b="1" cap="none" baseline="0"/>
            </a:lvl1pPr>
            <a:extLst/>
          </a:lstStyle>
          <a:p>
            <a:r>
              <a:rPr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6" name="Date Placeholder 3">
            <a:extLst>
              <a:ext uri="{FF2B5EF4-FFF2-40B4-BE49-F238E27FC236}">
                <a16:creationId xmlns:a16="http://schemas.microsoft.com/office/drawing/2014/main" id="{895C93DC-F2AF-B076-DF69-70DB7A61FEFE}"/>
              </a:ext>
            </a:extLst>
          </p:cNvPr>
          <p:cNvSpPr>
            <a:spLocks noGrp="1"/>
          </p:cNvSpPr>
          <p:nvPr>
            <p:ph type="dt" sz="half" idx="10"/>
          </p:nvPr>
        </p:nvSpPr>
        <p:spPr/>
        <p:txBody>
          <a:bodyPr/>
          <a:lstStyle>
            <a:lvl1pPr>
              <a:defRPr/>
            </a:lvl1pPr>
          </a:lstStyle>
          <a:p>
            <a:pPr>
              <a:defRPr/>
            </a:pPr>
            <a:r>
              <a:rPr lang="en-US"/>
              <a:t>IT2090</a:t>
            </a:r>
          </a:p>
        </p:txBody>
      </p:sp>
      <p:sp>
        <p:nvSpPr>
          <p:cNvPr id="7" name="Footer Placeholder 4">
            <a:extLst>
              <a:ext uri="{FF2B5EF4-FFF2-40B4-BE49-F238E27FC236}">
                <a16:creationId xmlns:a16="http://schemas.microsoft.com/office/drawing/2014/main" id="{DEEF67BD-5C8B-CCB8-3934-AD9BA852DE11}"/>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8" name="Slide Number Placeholder 5">
            <a:extLst>
              <a:ext uri="{FF2B5EF4-FFF2-40B4-BE49-F238E27FC236}">
                <a16:creationId xmlns:a16="http://schemas.microsoft.com/office/drawing/2014/main" id="{F588E1BE-07AE-C407-0C56-0AE582700429}"/>
              </a:ext>
            </a:extLst>
          </p:cNvPr>
          <p:cNvSpPr>
            <a:spLocks noGrp="1"/>
          </p:cNvSpPr>
          <p:nvPr>
            <p:ph type="sldNum" sz="quarter" idx="12"/>
          </p:nvPr>
        </p:nvSpPr>
        <p:spPr/>
        <p:txBody>
          <a:bodyPr/>
          <a:lstStyle>
            <a:lvl1pPr>
              <a:defRPr>
                <a:solidFill>
                  <a:srgbClr val="FFFFFF"/>
                </a:solidFill>
              </a:defRPr>
            </a:lvl1pPr>
          </a:lstStyle>
          <a:p>
            <a:fld id="{DC2BF2A2-CF6D-46B2-BC79-ACEDF9502E8E}" type="slidenum">
              <a:rPr lang="en-US" altLang="en-US"/>
              <a:pPr/>
              <a:t>‹#›</a:t>
            </a:fld>
            <a:endParaRPr lang="en-US" altLang="en-US"/>
          </a:p>
        </p:txBody>
      </p:sp>
    </p:spTree>
    <p:extLst>
      <p:ext uri="{BB962C8B-B14F-4D97-AF65-F5344CB8AC3E}">
        <p14:creationId xmlns:p14="http://schemas.microsoft.com/office/powerpoint/2010/main" val="3275444724"/>
      </p:ext>
    </p:extLst>
  </p:cSld>
  <p:clrMapOvr>
    <a:overrideClrMapping bg1="dk1" tx1="lt1" bg2="dk2" tx2="lt2" accent1="accent1" accent2="accent2" accent3="accent3" accent4="accent4" accent5="accent5" accent6="accent6" hlink="hlink" folHlink="folHlink"/>
  </p:clrMapOvr>
  <p:transition>
    <p:cover dir="rd"/>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27D2B16-2D60-4E40-993E-ED08E72D29C5}"/>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6" name="Footer Placeholder 4">
            <a:extLst>
              <a:ext uri="{FF2B5EF4-FFF2-40B4-BE49-F238E27FC236}">
                <a16:creationId xmlns:a16="http://schemas.microsoft.com/office/drawing/2014/main" id="{507393C0-FF95-5FB2-5F78-878A8952098B}"/>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7" name="Slide Number Placeholder 5">
            <a:extLst>
              <a:ext uri="{FF2B5EF4-FFF2-40B4-BE49-F238E27FC236}">
                <a16:creationId xmlns:a16="http://schemas.microsoft.com/office/drawing/2014/main" id="{3AC5ACA2-69A1-E5F2-5880-A60B6AAB3243}"/>
              </a:ext>
            </a:extLst>
          </p:cNvPr>
          <p:cNvSpPr>
            <a:spLocks noGrp="1"/>
          </p:cNvSpPr>
          <p:nvPr>
            <p:ph type="sldNum" sz="quarter" idx="12"/>
          </p:nvPr>
        </p:nvSpPr>
        <p:spPr/>
        <p:txBody>
          <a:bodyPr/>
          <a:lstStyle>
            <a:lvl1pPr>
              <a:defRPr/>
            </a:lvl1pPr>
          </a:lstStyle>
          <a:p>
            <a:fld id="{FCA85667-CE8E-47F6-8FFC-7586CA4A789D}" type="slidenum">
              <a:rPr lang="en-US" altLang="en-US"/>
              <a:pPr/>
              <a:t>‹#›</a:t>
            </a:fld>
            <a:endParaRPr lang="en-US" altLang="en-US"/>
          </a:p>
        </p:txBody>
      </p:sp>
    </p:spTree>
    <p:extLst>
      <p:ext uri="{BB962C8B-B14F-4D97-AF65-F5344CB8AC3E}">
        <p14:creationId xmlns:p14="http://schemas.microsoft.com/office/powerpoint/2010/main" val="1620662783"/>
      </p:ext>
    </p:extLst>
  </p:cSld>
  <p:clrMapOvr>
    <a:masterClrMapping/>
  </p:clrMapOvr>
  <p:transition>
    <p:cover dir="rd"/>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C2BDFD8-71D8-1843-BA69-86DEA59BDE17}"/>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8" name="Footer Placeholder 4">
            <a:extLst>
              <a:ext uri="{FF2B5EF4-FFF2-40B4-BE49-F238E27FC236}">
                <a16:creationId xmlns:a16="http://schemas.microsoft.com/office/drawing/2014/main" id="{EE4158D0-7C4B-2DC7-F51E-8B2215CC0B05}"/>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9" name="Slide Number Placeholder 5">
            <a:extLst>
              <a:ext uri="{FF2B5EF4-FFF2-40B4-BE49-F238E27FC236}">
                <a16:creationId xmlns:a16="http://schemas.microsoft.com/office/drawing/2014/main" id="{18FF4305-9F02-6C9D-79D8-656A2F171E18}"/>
              </a:ext>
            </a:extLst>
          </p:cNvPr>
          <p:cNvSpPr>
            <a:spLocks noGrp="1"/>
          </p:cNvSpPr>
          <p:nvPr>
            <p:ph type="sldNum" sz="quarter" idx="12"/>
          </p:nvPr>
        </p:nvSpPr>
        <p:spPr/>
        <p:txBody>
          <a:bodyPr/>
          <a:lstStyle>
            <a:lvl1pPr>
              <a:defRPr/>
            </a:lvl1pPr>
          </a:lstStyle>
          <a:p>
            <a:fld id="{04424534-5C3E-415D-954F-38EA95F6BB53}" type="slidenum">
              <a:rPr lang="en-US" altLang="en-US"/>
              <a:pPr/>
              <a:t>‹#›</a:t>
            </a:fld>
            <a:endParaRPr lang="en-US" altLang="en-US"/>
          </a:p>
        </p:txBody>
      </p:sp>
    </p:spTree>
    <p:extLst>
      <p:ext uri="{BB962C8B-B14F-4D97-AF65-F5344CB8AC3E}">
        <p14:creationId xmlns:p14="http://schemas.microsoft.com/office/powerpoint/2010/main" val="523724406"/>
      </p:ext>
    </p:extLst>
  </p:cSld>
  <p:clrMapOvr>
    <a:masterClrMapping/>
  </p:clrMapOvr>
  <p:transition>
    <p:cover dir="rd"/>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E5C64F9D-364D-C99D-4D1D-15961F87BF97}"/>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9E1AB8BF-738C-14DD-6D9F-3BA7F381DB17}"/>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5" name="Slide Number Placeholder 5">
            <a:extLst>
              <a:ext uri="{FF2B5EF4-FFF2-40B4-BE49-F238E27FC236}">
                <a16:creationId xmlns:a16="http://schemas.microsoft.com/office/drawing/2014/main" id="{8847D276-438F-7DA6-A078-16B397B7952B}"/>
              </a:ext>
            </a:extLst>
          </p:cNvPr>
          <p:cNvSpPr>
            <a:spLocks noGrp="1"/>
          </p:cNvSpPr>
          <p:nvPr>
            <p:ph type="sldNum" sz="quarter" idx="12"/>
          </p:nvPr>
        </p:nvSpPr>
        <p:spPr/>
        <p:txBody>
          <a:bodyPr/>
          <a:lstStyle>
            <a:lvl1pPr>
              <a:defRPr/>
            </a:lvl1pPr>
          </a:lstStyle>
          <a:p>
            <a:fld id="{D34A0BF0-D5C0-4722-995F-686B25CEAAF0}" type="slidenum">
              <a:rPr lang="en-US" altLang="en-US"/>
              <a:pPr/>
              <a:t>‹#›</a:t>
            </a:fld>
            <a:endParaRPr lang="en-US" altLang="en-US"/>
          </a:p>
        </p:txBody>
      </p:sp>
    </p:spTree>
    <p:extLst>
      <p:ext uri="{BB962C8B-B14F-4D97-AF65-F5344CB8AC3E}">
        <p14:creationId xmlns:p14="http://schemas.microsoft.com/office/powerpoint/2010/main" val="381239978"/>
      </p:ext>
    </p:extLst>
  </p:cSld>
  <p:clrMapOvr>
    <a:masterClrMapping/>
  </p:clrMapOvr>
  <p:transition>
    <p:cover dir="rd"/>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E529A8-937E-F695-5D63-189226B4CD52}"/>
              </a:ext>
            </a:extLst>
          </p:cNvPr>
          <p:cNvSpPr>
            <a:spLocks noGrp="1"/>
          </p:cNvSpPr>
          <p:nvPr>
            <p:ph type="dt" sz="half" idx="10"/>
          </p:nvPr>
        </p:nvSpPr>
        <p:spPr/>
        <p:txBody>
          <a:bodyPr/>
          <a:lstStyle>
            <a:lvl1pPr>
              <a:defRPr/>
            </a:lvl1pPr>
          </a:lstStyle>
          <a:p>
            <a:pPr>
              <a:defRPr/>
            </a:pPr>
            <a:r>
              <a:rPr lang="en-US"/>
              <a:t>IT2090</a:t>
            </a:r>
          </a:p>
        </p:txBody>
      </p:sp>
      <p:sp>
        <p:nvSpPr>
          <p:cNvPr id="3" name="Footer Placeholder 2">
            <a:extLst>
              <a:ext uri="{FF2B5EF4-FFF2-40B4-BE49-F238E27FC236}">
                <a16:creationId xmlns:a16="http://schemas.microsoft.com/office/drawing/2014/main" id="{FE16ACB7-C10A-005C-8623-9CD43C16EE60}"/>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4" name="Slide Number Placeholder 3">
            <a:extLst>
              <a:ext uri="{FF2B5EF4-FFF2-40B4-BE49-F238E27FC236}">
                <a16:creationId xmlns:a16="http://schemas.microsoft.com/office/drawing/2014/main" id="{E2B5CA6E-7B3E-67B6-23F8-A557A17A8DF7}"/>
              </a:ext>
            </a:extLst>
          </p:cNvPr>
          <p:cNvSpPr>
            <a:spLocks noGrp="1"/>
          </p:cNvSpPr>
          <p:nvPr>
            <p:ph type="sldNum" sz="quarter" idx="12"/>
          </p:nvPr>
        </p:nvSpPr>
        <p:spPr/>
        <p:txBody>
          <a:bodyPr/>
          <a:lstStyle>
            <a:lvl1pPr>
              <a:defRPr/>
            </a:lvl1pPr>
          </a:lstStyle>
          <a:p>
            <a:fld id="{94CE8DE7-C746-430E-B336-9349EB7A3C99}" type="slidenum">
              <a:rPr lang="en-US" altLang="en-US"/>
              <a:pPr/>
              <a:t>‹#›</a:t>
            </a:fld>
            <a:endParaRPr lang="en-US" altLang="en-US"/>
          </a:p>
        </p:txBody>
      </p:sp>
    </p:spTree>
    <p:extLst>
      <p:ext uri="{BB962C8B-B14F-4D97-AF65-F5344CB8AC3E}">
        <p14:creationId xmlns:p14="http://schemas.microsoft.com/office/powerpoint/2010/main" val="508468193"/>
      </p:ext>
    </p:extLst>
  </p:cSld>
  <p:clrMapOvr>
    <a:masterClrMapping/>
  </p:clrMapOvr>
  <p:transition>
    <p:cover dir="rd"/>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ABB777-E698-154E-FE17-F81C8AD85540}"/>
              </a:ext>
            </a:extLst>
          </p:cNvPr>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6" name="Rectangle 5">
            <a:extLst>
              <a:ext uri="{FF2B5EF4-FFF2-40B4-BE49-F238E27FC236}">
                <a16:creationId xmlns:a16="http://schemas.microsoft.com/office/drawing/2014/main" id="{4A1CFA26-172B-6E8D-4EFC-D669E9EF7D10}"/>
              </a:ext>
            </a:extLst>
          </p:cNvPr>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2" name="Title 1"/>
          <p:cNvSpPr>
            <a:spLocks noGrp="1"/>
          </p:cNvSpPr>
          <p:nvPr>
            <p:ph type="title"/>
          </p:nvPr>
        </p:nvSpPr>
        <p:spPr>
          <a:xfrm>
            <a:off x="223784" y="152400"/>
            <a:ext cx="3364992" cy="978408"/>
          </a:xfrm>
        </p:spPr>
        <p:txBody>
          <a:bodyPr lIns="73152" bIns="0" anchor="b">
            <a:sp3d prstMaterial="matte"/>
          </a:bodyPr>
          <a:lstStyle>
            <a:lvl1pPr algn="l">
              <a:defRPr sz="2000" b="0"/>
            </a:lvl1pPr>
            <a:extLst/>
          </a:lstStyle>
          <a:p>
            <a:r>
              <a:rPr lang="en-US"/>
              <a:t>Click to edit Master title style</a:t>
            </a:r>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a:extLst>
              <a:ext uri="{FF2B5EF4-FFF2-40B4-BE49-F238E27FC236}">
                <a16:creationId xmlns:a16="http://schemas.microsoft.com/office/drawing/2014/main" id="{53383D48-817A-7DA5-85E2-01D5280BBBCA}"/>
              </a:ext>
            </a:extLst>
          </p:cNvPr>
          <p:cNvSpPr>
            <a:spLocks noGrp="1"/>
          </p:cNvSpPr>
          <p:nvPr>
            <p:ph type="dt" sz="half" idx="10"/>
          </p:nvPr>
        </p:nvSpPr>
        <p:spPr/>
        <p:txBody>
          <a:bodyPr/>
          <a:lstStyle>
            <a:lvl1pPr>
              <a:defRPr/>
            </a:lvl1pPr>
          </a:lstStyle>
          <a:p>
            <a:pPr>
              <a:defRPr/>
            </a:pPr>
            <a:r>
              <a:rPr lang="en-US"/>
              <a:t>IT2090</a:t>
            </a:r>
          </a:p>
        </p:txBody>
      </p:sp>
      <p:sp>
        <p:nvSpPr>
          <p:cNvPr id="8" name="Footer Placeholder 5">
            <a:extLst>
              <a:ext uri="{FF2B5EF4-FFF2-40B4-BE49-F238E27FC236}">
                <a16:creationId xmlns:a16="http://schemas.microsoft.com/office/drawing/2014/main" id="{3B1E9755-1C34-A34F-D2FA-4DCC86082BAA}"/>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9" name="Slide Number Placeholder 6">
            <a:extLst>
              <a:ext uri="{FF2B5EF4-FFF2-40B4-BE49-F238E27FC236}">
                <a16:creationId xmlns:a16="http://schemas.microsoft.com/office/drawing/2014/main" id="{7A770F7A-EE36-5928-323D-FDC58334E276}"/>
              </a:ext>
            </a:extLst>
          </p:cNvPr>
          <p:cNvSpPr>
            <a:spLocks noGrp="1"/>
          </p:cNvSpPr>
          <p:nvPr>
            <p:ph type="sldNum" sz="quarter" idx="12"/>
          </p:nvPr>
        </p:nvSpPr>
        <p:spPr/>
        <p:txBody>
          <a:bodyPr/>
          <a:lstStyle>
            <a:lvl1pPr>
              <a:defRPr/>
            </a:lvl1pPr>
          </a:lstStyle>
          <a:p>
            <a:fld id="{50915AE1-0D41-4AFD-B1C1-6ED01D7CB0DF}" type="slidenum">
              <a:rPr lang="en-US" altLang="en-US"/>
              <a:pPr/>
              <a:t>‹#›</a:t>
            </a:fld>
            <a:endParaRPr lang="en-US" altLang="en-US"/>
          </a:p>
        </p:txBody>
      </p:sp>
    </p:spTree>
    <p:extLst>
      <p:ext uri="{BB962C8B-B14F-4D97-AF65-F5344CB8AC3E}">
        <p14:creationId xmlns:p14="http://schemas.microsoft.com/office/powerpoint/2010/main" val="3610429038"/>
      </p:ext>
    </p:extLst>
  </p:cSld>
  <p:clrMapOvr>
    <a:masterClrMapping/>
  </p:clrMapOvr>
  <p:transition>
    <p:cover dir="rd"/>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F7697B-7FBD-3079-632A-B83934A34DDB}"/>
              </a:ext>
            </a:extLst>
          </p:cNvPr>
          <p:cNvSpPr/>
          <p:nvPr/>
        </p:nvSpPr>
        <p:spPr>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6" name="Rectangle 5">
            <a:extLst>
              <a:ext uri="{FF2B5EF4-FFF2-40B4-BE49-F238E27FC236}">
                <a16:creationId xmlns:a16="http://schemas.microsoft.com/office/drawing/2014/main" id="{5889EF9F-45B8-65E7-16B1-67B54E57030F}"/>
              </a:ext>
            </a:extLst>
          </p:cNvPr>
          <p:cNvSpPr/>
          <p:nvPr/>
        </p:nvSpPr>
        <p:spPr bwMode="invGray">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lang="en-US"/>
              <a:t>Click to edit Master title style</a:t>
            </a:r>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a:extLst>
              <a:ext uri="{FF2B5EF4-FFF2-40B4-BE49-F238E27FC236}">
                <a16:creationId xmlns:a16="http://schemas.microsoft.com/office/drawing/2014/main" id="{3BFB966A-25F8-2294-7F7D-C08E0CC28D9D}"/>
              </a:ext>
            </a:extLst>
          </p:cNvPr>
          <p:cNvSpPr>
            <a:spLocks noGrp="1"/>
          </p:cNvSpPr>
          <p:nvPr>
            <p:ph type="dt" sz="half" idx="10"/>
          </p:nvPr>
        </p:nvSpPr>
        <p:spPr>
          <a:xfrm>
            <a:off x="220133" y="1169988"/>
            <a:ext cx="3363384" cy="201612"/>
          </a:xfrm>
        </p:spPr>
        <p:txBody>
          <a:bodyPr/>
          <a:lstStyle>
            <a:lvl1pPr>
              <a:defRPr/>
            </a:lvl1pPr>
          </a:lstStyle>
          <a:p>
            <a:pPr>
              <a:defRPr/>
            </a:pPr>
            <a:r>
              <a:rPr lang="en-US"/>
              <a:t>IT2090</a:t>
            </a:r>
            <a:endParaRPr lang="en-US" dirty="0"/>
          </a:p>
        </p:txBody>
      </p:sp>
      <p:sp>
        <p:nvSpPr>
          <p:cNvPr id="8" name="Footer Placeholder 5">
            <a:extLst>
              <a:ext uri="{FF2B5EF4-FFF2-40B4-BE49-F238E27FC236}">
                <a16:creationId xmlns:a16="http://schemas.microsoft.com/office/drawing/2014/main" id="{31A46EAC-2CCC-20F4-DC46-A29B1AAFB16B}"/>
              </a:ext>
            </a:extLst>
          </p:cNvPr>
          <p:cNvSpPr>
            <a:spLocks noGrp="1"/>
          </p:cNvSpPr>
          <p:nvPr>
            <p:ph type="ftr" sz="quarter" idx="11"/>
          </p:nvPr>
        </p:nvSpPr>
        <p:spPr>
          <a:xfrm>
            <a:off x="4047067" y="1169988"/>
            <a:ext cx="6925733" cy="201612"/>
          </a:xfrm>
        </p:spPr>
        <p:txBody>
          <a:bodyPr/>
          <a:lstStyle>
            <a:lvl1pPr>
              <a:defRPr>
                <a:solidFill>
                  <a:schemeClr val="bg1">
                    <a:shade val="50000"/>
                  </a:schemeClr>
                </a:solidFill>
              </a:defRPr>
            </a:lvl1pPr>
          </a:lstStyle>
          <a:p>
            <a:pPr>
              <a:defRPr/>
            </a:pPr>
            <a:r>
              <a:rPr lang="en-US"/>
              <a:t>Lecture 4 - Teams for Teamwork</a:t>
            </a:r>
          </a:p>
        </p:txBody>
      </p:sp>
      <p:sp>
        <p:nvSpPr>
          <p:cNvPr id="9" name="Slide Number Placeholder 6">
            <a:extLst>
              <a:ext uri="{FF2B5EF4-FFF2-40B4-BE49-F238E27FC236}">
                <a16:creationId xmlns:a16="http://schemas.microsoft.com/office/drawing/2014/main" id="{6ED6C1A6-4CD8-F66C-0B61-0874843EF3FB}"/>
              </a:ext>
            </a:extLst>
          </p:cNvPr>
          <p:cNvSpPr>
            <a:spLocks noGrp="1"/>
          </p:cNvSpPr>
          <p:nvPr>
            <p:ph type="sldNum" sz="quarter" idx="12"/>
          </p:nvPr>
        </p:nvSpPr>
        <p:spPr>
          <a:xfrm>
            <a:off x="11118851" y="1169988"/>
            <a:ext cx="977900" cy="201612"/>
          </a:xfrm>
        </p:spPr>
        <p:txBody>
          <a:bodyPr/>
          <a:lstStyle>
            <a:lvl1pPr>
              <a:defRPr/>
            </a:lvl1pPr>
          </a:lstStyle>
          <a:p>
            <a:fld id="{71F7355D-41A4-4322-AC8F-F2AC42B7E4E0}" type="slidenum">
              <a:rPr lang="en-US" altLang="en-US"/>
              <a:pPr/>
              <a:t>‹#›</a:t>
            </a:fld>
            <a:endParaRPr lang="en-US" altLang="en-US"/>
          </a:p>
        </p:txBody>
      </p:sp>
    </p:spTree>
    <p:extLst>
      <p:ext uri="{BB962C8B-B14F-4D97-AF65-F5344CB8AC3E}">
        <p14:creationId xmlns:p14="http://schemas.microsoft.com/office/powerpoint/2010/main" val="2903522082"/>
      </p:ext>
    </p:extLst>
  </p:cSld>
  <p:clrMapOvr>
    <a:overrideClrMapping bg1="lt1" tx1="dk1" bg2="lt2" tx2="dk2" accent1="accent1" accent2="accent2" accent3="accent3" accent4="accent4" accent5="accent5" accent6="accent6" hlink="hlink" folHlink="folHlink"/>
  </p:clrMapOvr>
  <p:transition>
    <p:cover dir="rd"/>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47F89-3A31-7E13-E882-2D249F203D6B}"/>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5" name="Footer Placeholder 4">
            <a:extLst>
              <a:ext uri="{FF2B5EF4-FFF2-40B4-BE49-F238E27FC236}">
                <a16:creationId xmlns:a16="http://schemas.microsoft.com/office/drawing/2014/main" id="{1254AC26-52B5-600F-D344-6FFB39AC6C4E}"/>
              </a:ext>
            </a:extLst>
          </p:cNvPr>
          <p:cNvSpPr>
            <a:spLocks noGrp="1"/>
          </p:cNvSpPr>
          <p:nvPr>
            <p:ph type="ftr" sz="quarter" idx="11"/>
          </p:nvPr>
        </p:nvSpPr>
        <p:spPr/>
        <p:txBody>
          <a:bodyPr/>
          <a:lstStyle>
            <a:lvl1pPr>
              <a:defRPr/>
            </a:lvl1pPr>
          </a:lstStyle>
          <a:p>
            <a:pPr>
              <a:defRPr/>
            </a:pPr>
            <a:r>
              <a:rPr lang="en-US"/>
              <a:t>Lecture 4 - Teams for Teamwork</a:t>
            </a:r>
          </a:p>
        </p:txBody>
      </p:sp>
      <p:sp>
        <p:nvSpPr>
          <p:cNvPr id="6" name="Slide Number Placeholder 5">
            <a:extLst>
              <a:ext uri="{FF2B5EF4-FFF2-40B4-BE49-F238E27FC236}">
                <a16:creationId xmlns:a16="http://schemas.microsoft.com/office/drawing/2014/main" id="{8F326187-44D0-E5F0-3DC7-D5BAFB98C888}"/>
              </a:ext>
            </a:extLst>
          </p:cNvPr>
          <p:cNvSpPr>
            <a:spLocks noGrp="1"/>
          </p:cNvSpPr>
          <p:nvPr>
            <p:ph type="sldNum" sz="quarter" idx="12"/>
          </p:nvPr>
        </p:nvSpPr>
        <p:spPr/>
        <p:txBody>
          <a:bodyPr/>
          <a:lstStyle>
            <a:lvl1pPr>
              <a:defRPr/>
            </a:lvl1pPr>
          </a:lstStyle>
          <a:p>
            <a:fld id="{A3F8039B-9F6E-439B-8414-D2207A572FD3}" type="slidenum">
              <a:rPr lang="en-US" altLang="en-US"/>
              <a:pPr/>
              <a:t>‹#›</a:t>
            </a:fld>
            <a:endParaRPr lang="en-US" altLang="en-US"/>
          </a:p>
        </p:txBody>
      </p:sp>
    </p:spTree>
    <p:extLst>
      <p:ext uri="{BB962C8B-B14F-4D97-AF65-F5344CB8AC3E}">
        <p14:creationId xmlns:p14="http://schemas.microsoft.com/office/powerpoint/2010/main" val="2184211930"/>
      </p:ext>
    </p:extLst>
  </p:cSld>
  <p:clrMapOvr>
    <a:masterClrMapping/>
  </p:clrMapOvr>
  <p:transition>
    <p:cover dir="rd"/>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53A9FD-8B1E-73FD-9AB8-021A65EE22BB}"/>
              </a:ext>
            </a:extLst>
          </p:cNvPr>
          <p:cNvSpPr/>
          <p:nvPr/>
        </p:nvSpPr>
        <p:spPr bwMode="invGray">
          <a:xfrm>
            <a:off x="8798985" y="0"/>
            <a:ext cx="61383"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5" name="Rectangle 4">
            <a:extLst>
              <a:ext uri="{FF2B5EF4-FFF2-40B4-BE49-F238E27FC236}">
                <a16:creationId xmlns:a16="http://schemas.microsoft.com/office/drawing/2014/main" id="{04BEF56C-4592-780A-BF39-65AA1A935D3F}"/>
              </a:ext>
            </a:extLst>
          </p:cNvPr>
          <p:cNvSpPr/>
          <p:nvPr/>
        </p:nvSpPr>
        <p:spPr bwMode="ltGray">
          <a:xfrm>
            <a:off x="8864600" y="0"/>
            <a:ext cx="33528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2" name="Vertical Title 1"/>
          <p:cNvSpPr>
            <a:spLocks noGrp="1"/>
          </p:cNvSpPr>
          <p:nvPr>
            <p:ph type="title" orient="vert"/>
          </p:nvPr>
        </p:nvSpPr>
        <p:spPr>
          <a:xfrm>
            <a:off x="9042400" y="274641"/>
            <a:ext cx="25400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F3E10A5B-E25A-DAC3-FCC1-2EB18A01B619}"/>
              </a:ext>
            </a:extLst>
          </p:cNvPr>
          <p:cNvSpPr>
            <a:spLocks noGrp="1"/>
          </p:cNvSpPr>
          <p:nvPr>
            <p:ph type="dt" sz="half" idx="10"/>
          </p:nvPr>
        </p:nvSpPr>
        <p:spPr/>
        <p:txBody>
          <a:bodyPr/>
          <a:lstStyle>
            <a:lvl1pPr>
              <a:defRPr/>
            </a:lvl1pPr>
          </a:lstStyle>
          <a:p>
            <a:pPr>
              <a:defRPr/>
            </a:pPr>
            <a:r>
              <a:rPr lang="en-US"/>
              <a:t>IT2090</a:t>
            </a:r>
          </a:p>
        </p:txBody>
      </p:sp>
      <p:sp>
        <p:nvSpPr>
          <p:cNvPr id="7" name="Footer Placeholder 4">
            <a:extLst>
              <a:ext uri="{FF2B5EF4-FFF2-40B4-BE49-F238E27FC236}">
                <a16:creationId xmlns:a16="http://schemas.microsoft.com/office/drawing/2014/main" id="{0DE97B25-CE79-3EF3-BAFB-F8762ABA7009}"/>
              </a:ext>
            </a:extLst>
          </p:cNvPr>
          <p:cNvSpPr>
            <a:spLocks noGrp="1"/>
          </p:cNvSpPr>
          <p:nvPr>
            <p:ph type="ftr" sz="quarter" idx="11"/>
          </p:nvPr>
        </p:nvSpPr>
        <p:spPr>
          <a:xfrm>
            <a:off x="3520018" y="6376989"/>
            <a:ext cx="5115983" cy="365125"/>
          </a:xfrm>
        </p:spPr>
        <p:txBody>
          <a:bodyPr/>
          <a:lstStyle>
            <a:lvl1pPr>
              <a:defRPr/>
            </a:lvl1pPr>
          </a:lstStyle>
          <a:p>
            <a:pPr>
              <a:defRPr/>
            </a:pPr>
            <a:r>
              <a:rPr lang="en-US"/>
              <a:t>Lecture 4 - Teams for Teamwork</a:t>
            </a:r>
          </a:p>
        </p:txBody>
      </p:sp>
      <p:sp>
        <p:nvSpPr>
          <p:cNvPr id="8" name="Slide Number Placeholder 5">
            <a:extLst>
              <a:ext uri="{FF2B5EF4-FFF2-40B4-BE49-F238E27FC236}">
                <a16:creationId xmlns:a16="http://schemas.microsoft.com/office/drawing/2014/main" id="{367CD5A6-2E95-8C59-A593-72B41E192532}"/>
              </a:ext>
            </a:extLst>
          </p:cNvPr>
          <p:cNvSpPr>
            <a:spLocks noGrp="1"/>
          </p:cNvSpPr>
          <p:nvPr>
            <p:ph type="sldNum" sz="quarter" idx="12"/>
          </p:nvPr>
        </p:nvSpPr>
        <p:spPr/>
        <p:txBody>
          <a:bodyPr/>
          <a:lstStyle>
            <a:lvl1pPr>
              <a:defRPr/>
            </a:lvl1pPr>
          </a:lstStyle>
          <a:p>
            <a:fld id="{E0DDE9AA-C9AC-4558-AF4E-F06297FDC1E5}" type="slidenum">
              <a:rPr lang="en-US" altLang="en-US"/>
              <a:pPr/>
              <a:t>‹#›</a:t>
            </a:fld>
            <a:endParaRPr lang="en-US" altLang="en-US"/>
          </a:p>
        </p:txBody>
      </p:sp>
    </p:spTree>
    <p:extLst>
      <p:ext uri="{BB962C8B-B14F-4D97-AF65-F5344CB8AC3E}">
        <p14:creationId xmlns:p14="http://schemas.microsoft.com/office/powerpoint/2010/main" val="3773962076"/>
      </p:ext>
    </p:extLst>
  </p:cSld>
  <p:clrMapOvr>
    <a:masterClrMapping/>
  </p:clrMapOvr>
  <p:transition>
    <p:cover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4 - Teams for Teamwork</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58613917"/>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67" r:id="rId1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0428BE-10BD-595A-A18F-727DDE103494}"/>
              </a:ext>
            </a:extLst>
          </p:cNvPr>
          <p:cNvSpPr/>
          <p:nvPr/>
        </p:nvSpPr>
        <p:spPr bwMode="invGray">
          <a:xfrm>
            <a:off x="0" y="1436688"/>
            <a:ext cx="12192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7" name="Rectangle 6">
            <a:extLst>
              <a:ext uri="{FF2B5EF4-FFF2-40B4-BE49-F238E27FC236}">
                <a16:creationId xmlns:a16="http://schemas.microsoft.com/office/drawing/2014/main" id="{6A9AF9CD-ED16-8AE9-2D3C-DC93E8591B1A}"/>
              </a:ext>
            </a:extLst>
          </p:cNvPr>
          <p:cNvSpPr/>
          <p:nvPr/>
        </p:nvSpPr>
        <p:spPr bwMode="ltGray">
          <a:xfrm>
            <a:off x="0" y="1"/>
            <a:ext cx="12192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3800"/>
          </a:p>
        </p:txBody>
      </p:sp>
      <p:sp>
        <p:nvSpPr>
          <p:cNvPr id="2" name="Title Placeholder 1">
            <a:extLst>
              <a:ext uri="{FF2B5EF4-FFF2-40B4-BE49-F238E27FC236}">
                <a16:creationId xmlns:a16="http://schemas.microsoft.com/office/drawing/2014/main" id="{AD15DB2A-44F3-FB43-4802-E58E22F8649C}"/>
              </a:ext>
            </a:extLst>
          </p:cNvPr>
          <p:cNvSpPr>
            <a:spLocks noGrp="1"/>
          </p:cNvSpPr>
          <p:nvPr>
            <p:ph type="title"/>
          </p:nvPr>
        </p:nvSpPr>
        <p:spPr>
          <a:xfrm>
            <a:off x="609600" y="152400"/>
            <a:ext cx="109728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1029" name="Text Placeholder 2">
            <a:extLst>
              <a:ext uri="{FF2B5EF4-FFF2-40B4-BE49-F238E27FC236}">
                <a16:creationId xmlns:a16="http://schemas.microsoft.com/office/drawing/2014/main" id="{919EE0F6-CFE9-B449-70AE-2A8765CE4F4C}"/>
              </a:ext>
            </a:extLst>
          </p:cNvPr>
          <p:cNvSpPr>
            <a:spLocks noGrp="1"/>
          </p:cNvSpPr>
          <p:nvPr>
            <p:ph type="body" idx="1"/>
          </p:nvPr>
        </p:nvSpPr>
        <p:spPr bwMode="auto">
          <a:xfrm>
            <a:off x="609600" y="1774825"/>
            <a:ext cx="109728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329D542-A584-9D96-AC31-02C42A334E5C}"/>
              </a:ext>
            </a:extLst>
          </p:cNvPr>
          <p:cNvSpPr>
            <a:spLocks noGrp="1"/>
          </p:cNvSpPr>
          <p:nvPr>
            <p:ph type="dt" sz="half" idx="2"/>
          </p:nvPr>
        </p:nvSpPr>
        <p:spPr>
          <a:xfrm>
            <a:off x="609600" y="6477000"/>
            <a:ext cx="28448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cs typeface="+mn-cs"/>
              </a:defRPr>
            </a:lvl1pPr>
            <a:extLst/>
          </a:lstStyle>
          <a:p>
            <a:pPr>
              <a:defRPr/>
            </a:pPr>
            <a:r>
              <a:rPr lang="en-US"/>
              <a:t>IT2090</a:t>
            </a:r>
            <a:endParaRPr lang="en-US" dirty="0"/>
          </a:p>
        </p:txBody>
      </p:sp>
      <p:sp>
        <p:nvSpPr>
          <p:cNvPr id="5" name="Footer Placeholder 4">
            <a:extLst>
              <a:ext uri="{FF2B5EF4-FFF2-40B4-BE49-F238E27FC236}">
                <a16:creationId xmlns:a16="http://schemas.microsoft.com/office/drawing/2014/main" id="{F5DAAF5A-33BF-7A5B-959B-2CD4BFFD5A68}"/>
              </a:ext>
            </a:extLst>
          </p:cNvPr>
          <p:cNvSpPr>
            <a:spLocks noGrp="1"/>
          </p:cNvSpPr>
          <p:nvPr>
            <p:ph type="ftr" sz="quarter" idx="3"/>
          </p:nvPr>
        </p:nvSpPr>
        <p:spPr>
          <a:xfrm>
            <a:off x="3520018" y="6477000"/>
            <a:ext cx="7344833" cy="274638"/>
          </a:xfrm>
          <a:prstGeom prst="rect">
            <a:avLst/>
          </a:prstGeom>
        </p:spPr>
        <p:txBody>
          <a:bodyPr vert="horz" lIns="45720" rIns="45720" bIns="0" rtlCol="0" anchor="b"/>
          <a:lstStyle>
            <a:lvl1pPr algn="l" eaLnBrk="1" latinLnBrk="0" hangingPunct="1">
              <a:defRPr kumimoji="0" sz="1200">
                <a:solidFill>
                  <a:schemeClr val="tx1">
                    <a:tint val="95000"/>
                  </a:schemeClr>
                </a:solidFill>
                <a:cs typeface="+mn-cs"/>
              </a:defRPr>
            </a:lvl1pPr>
            <a:extLst/>
          </a:lstStyle>
          <a:p>
            <a:pPr>
              <a:defRPr/>
            </a:pPr>
            <a:r>
              <a:rPr lang="en-US"/>
              <a:t>Lecture 4 - Teams for Teamwork</a:t>
            </a:r>
          </a:p>
        </p:txBody>
      </p:sp>
      <p:sp>
        <p:nvSpPr>
          <p:cNvPr id="6" name="Slide Number Placeholder 5">
            <a:extLst>
              <a:ext uri="{FF2B5EF4-FFF2-40B4-BE49-F238E27FC236}">
                <a16:creationId xmlns:a16="http://schemas.microsoft.com/office/drawing/2014/main" id="{C17B8064-4A32-D191-8C1F-49702961AC87}"/>
              </a:ext>
            </a:extLst>
          </p:cNvPr>
          <p:cNvSpPr>
            <a:spLocks noGrp="1"/>
          </p:cNvSpPr>
          <p:nvPr>
            <p:ph type="sldNum" sz="quarter" idx="4"/>
          </p:nvPr>
        </p:nvSpPr>
        <p:spPr>
          <a:xfrm>
            <a:off x="10938934" y="6477000"/>
            <a:ext cx="977900" cy="274638"/>
          </a:xfrm>
          <a:prstGeom prst="rect">
            <a:avLst/>
          </a:prstGeom>
        </p:spPr>
        <p:txBody>
          <a:bodyPr vert="horz" wrap="square" lIns="91440" tIns="45720" rIns="91440" bIns="0" numCol="1" anchor="b" anchorCtr="0" compatLnSpc="1">
            <a:prstTxWarp prst="textNoShape">
              <a:avLst/>
            </a:prstTxWarp>
          </a:bodyPr>
          <a:lstStyle>
            <a:lvl1pPr algn="r">
              <a:defRPr sz="1200">
                <a:solidFill>
                  <a:srgbClr val="3F3F3F"/>
                </a:solidFill>
              </a:defRPr>
            </a:lvl1pPr>
          </a:lstStyle>
          <a:p>
            <a:fld id="{5A4C7C25-1954-4941-B1AF-1DE98B3AAF88}" type="slidenum">
              <a:rPr lang="en-US" altLang="en-US"/>
              <a:pPr/>
              <a:t>‹#›</a:t>
            </a:fld>
            <a:endParaRPr lang="en-US" altLang="en-US"/>
          </a:p>
        </p:txBody>
      </p:sp>
    </p:spTree>
    <p:extLst>
      <p:ext uri="{BB962C8B-B14F-4D97-AF65-F5344CB8AC3E}">
        <p14:creationId xmlns:p14="http://schemas.microsoft.com/office/powerpoint/2010/main" val="462919141"/>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transition>
    <p:cover dir="rd"/>
  </p:transition>
  <p:hf hdr="0"/>
  <p:txStyles>
    <p:title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defRPr>
      </a:lvl2pPr>
      <a:lvl3pPr algn="l" rtl="0" eaLnBrk="0" fontAlgn="base" hangingPunct="0">
        <a:spcBef>
          <a:spcPct val="0"/>
        </a:spcBef>
        <a:spcAft>
          <a:spcPct val="0"/>
        </a:spcAft>
        <a:defRPr sz="4500" b="1">
          <a:solidFill>
            <a:srgbClr val="FFC800"/>
          </a:solidFill>
          <a:latin typeface="Corbel" pitchFamily="34" charset="0"/>
        </a:defRPr>
      </a:lvl3pPr>
      <a:lvl4pPr algn="l" rtl="0" eaLnBrk="0" fontAlgn="base" hangingPunct="0">
        <a:spcBef>
          <a:spcPct val="0"/>
        </a:spcBef>
        <a:spcAft>
          <a:spcPct val="0"/>
        </a:spcAft>
        <a:defRPr sz="4500" b="1">
          <a:solidFill>
            <a:srgbClr val="FFC800"/>
          </a:solidFill>
          <a:latin typeface="Corbel" pitchFamily="34" charset="0"/>
        </a:defRPr>
      </a:lvl4pPr>
      <a:lvl5pPr algn="l" rtl="0" eaLnBrk="0" fontAlgn="base" hangingPunct="0">
        <a:spcBef>
          <a:spcPct val="0"/>
        </a:spcBef>
        <a:spcAft>
          <a:spcPct val="0"/>
        </a:spcAft>
        <a:defRPr sz="4500" b="1">
          <a:solidFill>
            <a:srgbClr val="FFC800"/>
          </a:solidFill>
          <a:latin typeface="Corbel" pitchFamily="34" charset="0"/>
        </a:defRPr>
      </a:lvl5pPr>
      <a:lvl6pPr marL="457200" algn="l" rtl="0" fontAlgn="base">
        <a:spcBef>
          <a:spcPct val="0"/>
        </a:spcBef>
        <a:spcAft>
          <a:spcPct val="0"/>
        </a:spcAft>
        <a:defRPr sz="4500" b="1">
          <a:solidFill>
            <a:srgbClr val="FFC800"/>
          </a:solidFill>
          <a:latin typeface="Corbel" pitchFamily="34" charset="0"/>
        </a:defRPr>
      </a:lvl6pPr>
      <a:lvl7pPr marL="914400" algn="l" rtl="0" fontAlgn="base">
        <a:spcBef>
          <a:spcPct val="0"/>
        </a:spcBef>
        <a:spcAft>
          <a:spcPct val="0"/>
        </a:spcAft>
        <a:defRPr sz="4500" b="1">
          <a:solidFill>
            <a:srgbClr val="FFC800"/>
          </a:solidFill>
          <a:latin typeface="Corbel" pitchFamily="34" charset="0"/>
        </a:defRPr>
      </a:lvl7pPr>
      <a:lvl8pPr marL="1371600" algn="l" rtl="0" fontAlgn="base">
        <a:spcBef>
          <a:spcPct val="0"/>
        </a:spcBef>
        <a:spcAft>
          <a:spcPct val="0"/>
        </a:spcAft>
        <a:defRPr sz="4500" b="1">
          <a:solidFill>
            <a:srgbClr val="FFC800"/>
          </a:solidFill>
          <a:latin typeface="Corbel" pitchFamily="34" charset="0"/>
        </a:defRPr>
      </a:lvl8pPr>
      <a:lvl9pPr marL="1828800" algn="l" rtl="0" fontAlgn="base">
        <a:spcBef>
          <a:spcPct val="0"/>
        </a:spcBef>
        <a:spcAft>
          <a:spcPct val="0"/>
        </a:spcAft>
        <a:defRPr sz="4500" b="1">
          <a:solidFill>
            <a:srgbClr val="FFC800"/>
          </a:solidFill>
          <a:latin typeface="Corbel" pitchFamily="34" charset="0"/>
        </a:defRPr>
      </a:lvl9pPr>
      <a:extLst/>
    </p:titleStyle>
    <p:bodyStyle>
      <a:lvl1pPr marL="438150" indent="-319088" algn="l" rtl="0" eaLnBrk="0" fontAlgn="base" hangingPunct="0">
        <a:spcBef>
          <a:spcPct val="0"/>
        </a:spcBef>
        <a:spcAft>
          <a:spcPct val="0"/>
        </a:spcAft>
        <a:buClr>
          <a:schemeClr val="accent1"/>
        </a:buClr>
        <a:buSzPct val="80000"/>
        <a:buFont typeface="Wingdings 2" panose="05020102010507070707" pitchFamily="18"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anose="05000000000000000000" pitchFamily="2" charset="2"/>
        <a:buChar char=""/>
        <a:defRPr sz="2800" kern="1200">
          <a:solidFill>
            <a:schemeClr val="tx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panose="05040102010807070707"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44.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8.png"/><Relationship Id="rId1" Type="http://schemas.openxmlformats.org/officeDocument/2006/relationships/slideLayout" Target="../slideLayouts/slideLayout44.xml"/><Relationship Id="rId4" Type="http://schemas.openxmlformats.org/officeDocument/2006/relationships/image" Target="../media/image240.png"/></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4.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hyperlink" Target="Groups%20vs.%20Teams.flv" TargetMode="Externa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hyperlink" Target="Groupthink.flv"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Meircats%20Work%20Together.flv" TargetMode="External"/><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2.xml"/><Relationship Id="rId1" Type="http://schemas.openxmlformats.org/officeDocument/2006/relationships/slideLayout" Target="../slideLayouts/slideLayout44.xml"/><Relationship Id="rId5" Type="http://schemas.openxmlformats.org/officeDocument/2006/relationships/image" Target="../media/image110.png"/><Relationship Id="rId4" Type="http://schemas.openxmlformats.org/officeDocument/2006/relationships/customXml" Target="../ink/ink3.xml"/></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6.jpeg"/><Relationship Id="rId1" Type="http://schemas.openxmlformats.org/officeDocument/2006/relationships/slideLayout" Target="../slideLayouts/slideLayout44.xml"/><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858000" y="1525633"/>
            <a:ext cx="4343400" cy="3161002"/>
          </a:xfrm>
        </p:spPr>
        <p:txBody>
          <a:bodyPr>
            <a:normAutofit fontScale="90000"/>
          </a:bodyPr>
          <a:lstStyle/>
          <a:p>
            <a:pPr algn="ctr"/>
            <a:br>
              <a:rPr lang="en-US" sz="4400" b="1" dirty="0"/>
            </a:br>
            <a:r>
              <a:rPr lang="en-US" sz="4400" b="1" dirty="0">
                <a:solidFill>
                  <a:srgbClr val="FFC000"/>
                </a:solidFill>
              </a:rPr>
              <a:t>Teams for Teamwork</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“Working in a team encourages personal growth, increases satisfaction, and reduces stress.”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5715000" y="4724400"/>
            <a:ext cx="5105400" cy="572798"/>
          </a:xfrm>
        </p:spPr>
        <p:txBody>
          <a:bodyPr>
            <a:normAutofit fontScale="77500" lnSpcReduction="20000"/>
          </a:bodyPr>
          <a:lstStyle/>
          <a:p>
            <a:pPr algn="ctr"/>
            <a:r>
              <a:rPr lang="en-US" dirty="0"/>
              <a:t>Sanjeeva Perera</a:t>
            </a:r>
          </a:p>
          <a:p>
            <a:pPr algn="ctr"/>
            <a:r>
              <a:rPr lang="en-US" dirty="0"/>
              <a:t>Senior Academic Fellow - Faculty of Computing </a:t>
            </a:r>
          </a:p>
        </p:txBody>
      </p:sp>
      <p:pic>
        <p:nvPicPr>
          <p:cNvPr id="3" name="Picture 2">
            <a:extLst>
              <a:ext uri="{FF2B5EF4-FFF2-40B4-BE49-F238E27FC236}">
                <a16:creationId xmlns:a16="http://schemas.microsoft.com/office/drawing/2014/main" id="{3F5E77E6-DC17-8325-7757-DD2CE1ABD1C7}"/>
              </a:ext>
            </a:extLst>
          </p:cNvPr>
          <p:cNvPicPr>
            <a:picLocks noChangeAspect="1"/>
          </p:cNvPicPr>
          <p:nvPr/>
        </p:nvPicPr>
        <p:blipFill>
          <a:blip r:embed="rId2"/>
          <a:stretch>
            <a:fillRect/>
          </a:stretch>
        </p:blipFill>
        <p:spPr>
          <a:xfrm>
            <a:off x="997634" y="1686909"/>
            <a:ext cx="5676900" cy="28384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7B86F0A-DFF9-4596-800A-9DCE116B2660}"/>
                  </a:ext>
                </a:extLst>
              </p14:cNvPr>
              <p14:cNvContentPartPr/>
              <p14:nvPr/>
            </p14:nvContentPartPr>
            <p14:xfrm>
              <a:off x="2749320" y="4291920"/>
              <a:ext cx="12960" cy="1800"/>
            </p14:xfrm>
          </p:contentPart>
        </mc:Choice>
        <mc:Fallback xmlns="">
          <p:pic>
            <p:nvPicPr>
              <p:cNvPr id="5" name="Ink 4">
                <a:extLst>
                  <a:ext uri="{FF2B5EF4-FFF2-40B4-BE49-F238E27FC236}">
                    <a16:creationId xmlns:a16="http://schemas.microsoft.com/office/drawing/2014/main" id="{A7B86F0A-DFF9-4596-800A-9DCE116B2660}"/>
                  </a:ext>
                </a:extLst>
              </p:cNvPr>
              <p:cNvPicPr/>
              <p:nvPr/>
            </p:nvPicPr>
            <p:blipFill>
              <a:blip r:embed="rId4"/>
              <a:stretch>
                <a:fillRect/>
              </a:stretch>
            </p:blipFill>
            <p:spPr>
              <a:xfrm>
                <a:off x="2739960" y="4282560"/>
                <a:ext cx="31680" cy="20520"/>
              </a:xfrm>
              <a:prstGeom prst="rect">
                <a:avLst/>
              </a:prstGeom>
            </p:spPr>
          </p:pic>
        </mc:Fallback>
      </mc:AlternateContent>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49250"/>
            <a:ext cx="8229600" cy="1143000"/>
          </a:xfrm>
        </p:spPr>
        <p:txBody>
          <a:bodyPr>
            <a:normAutofit/>
          </a:bodyPr>
          <a:lstStyle/>
          <a:p>
            <a:r>
              <a:rPr lang="en-US" dirty="0"/>
              <a:t>Role</a:t>
            </a:r>
          </a:p>
        </p:txBody>
      </p:sp>
      <p:sp>
        <p:nvSpPr>
          <p:cNvPr id="3" name="Content Placeholder 2"/>
          <p:cNvSpPr>
            <a:spLocks noGrp="1"/>
          </p:cNvSpPr>
          <p:nvPr>
            <p:ph idx="1"/>
          </p:nvPr>
        </p:nvSpPr>
        <p:spPr>
          <a:xfrm>
            <a:off x="990600" y="1828800"/>
            <a:ext cx="10363200" cy="3581400"/>
          </a:xfrm>
        </p:spPr>
        <p:txBody>
          <a:bodyPr/>
          <a:lstStyle/>
          <a:p>
            <a:r>
              <a:rPr lang="en-US" i="1" dirty="0"/>
              <a:t>Set of behaviors required or expected of the person occupying a certain position in a group.</a:t>
            </a:r>
          </a:p>
          <a:p>
            <a:r>
              <a:rPr lang="en-US" dirty="0"/>
              <a:t>There are two types of roles :</a:t>
            </a:r>
          </a:p>
          <a:p>
            <a:pPr marL="880110" lvl="1" indent="-514350">
              <a:buFont typeface="+mj-lt"/>
              <a:buAutoNum type="arabicPeriod"/>
            </a:pPr>
            <a:r>
              <a:rPr lang="en-US" dirty="0"/>
              <a:t>Formal Role - dictated by the structure of the organizations (coach, team captain).</a:t>
            </a:r>
          </a:p>
          <a:p>
            <a:pPr marL="880110" lvl="1" indent="-514350">
              <a:buFont typeface="+mj-lt"/>
              <a:buAutoNum type="arabicPeriod"/>
            </a:pPr>
            <a:r>
              <a:rPr lang="en-US" dirty="0"/>
              <a:t>Informal Role - evolve from the group's dynamics.</a:t>
            </a:r>
          </a:p>
          <a:p>
            <a:r>
              <a:rPr lang="en-US" dirty="0"/>
              <a:t>Role Acceptance - important to enhance a group’s structure.</a:t>
            </a:r>
          </a:p>
        </p:txBody>
      </p:sp>
      <p:sp>
        <p:nvSpPr>
          <p:cNvPr id="5" name="Date Placeholder 4">
            <a:extLst>
              <a:ext uri="{FF2B5EF4-FFF2-40B4-BE49-F238E27FC236}">
                <a16:creationId xmlns:a16="http://schemas.microsoft.com/office/drawing/2014/main" id="{B1BF34DE-D9AF-5160-7F70-81E7C00F51D5}"/>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566E35B-246E-FB27-2C53-9FEDB1CFF40F}"/>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92DCB1AA-7C04-F185-F92B-4B4319AEEE32}"/>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1992249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Belbin</a:t>
            </a:r>
            <a:r>
              <a:rPr lang="en-US" b="1" dirty="0"/>
              <a:t> Team Role Theory</a:t>
            </a:r>
            <a:endParaRPr lang="en-US" dirty="0"/>
          </a:p>
        </p:txBody>
      </p:sp>
      <p:sp>
        <p:nvSpPr>
          <p:cNvPr id="18" name="TextBox 17">
            <a:extLst>
              <a:ext uri="{FF2B5EF4-FFF2-40B4-BE49-F238E27FC236}">
                <a16:creationId xmlns:a16="http://schemas.microsoft.com/office/drawing/2014/main" id="{034CAF74-BC25-469F-8471-B031FE22F592}"/>
              </a:ext>
            </a:extLst>
          </p:cNvPr>
          <p:cNvSpPr txBox="1"/>
          <p:nvPr/>
        </p:nvSpPr>
        <p:spPr>
          <a:xfrm>
            <a:off x="1143000" y="2286000"/>
            <a:ext cx="9906000" cy="3108543"/>
          </a:xfrm>
          <a:prstGeom prst="rect">
            <a:avLst/>
          </a:prstGeom>
          <a:noFill/>
        </p:spPr>
        <p:txBody>
          <a:bodyPr wrap="square">
            <a:spAutoFit/>
          </a:bodyPr>
          <a:lstStyle/>
          <a:p>
            <a:pPr algn="ctr" fontAlgn="b"/>
            <a:r>
              <a:rPr lang="en-US" sz="2800" b="0" i="0" dirty="0">
                <a:solidFill>
                  <a:srgbClr val="00843D"/>
                </a:solidFill>
                <a:effectLst/>
                <a:latin typeface="MetaCompPro-Light W01 Regular"/>
              </a:rPr>
              <a:t>"The types of </a:t>
            </a:r>
            <a:r>
              <a:rPr lang="en-US" sz="2800" b="0" i="0" dirty="0" err="1">
                <a:solidFill>
                  <a:srgbClr val="00843D"/>
                </a:solidFill>
                <a:effectLst/>
                <a:latin typeface="MetaCompPro-Light W01 Regular"/>
              </a:rPr>
              <a:t>behaviour</a:t>
            </a:r>
            <a:r>
              <a:rPr lang="en-US" sz="2800" b="0" i="0" dirty="0">
                <a:solidFill>
                  <a:srgbClr val="00843D"/>
                </a:solidFill>
                <a:effectLst/>
                <a:latin typeface="MetaCompPro-Light W01 Regular"/>
              </a:rPr>
              <a:t> in which people engage are infinite. But the range of useful </a:t>
            </a:r>
            <a:r>
              <a:rPr lang="en-US" sz="2800" b="0" i="0" dirty="0" err="1">
                <a:solidFill>
                  <a:srgbClr val="00843D"/>
                </a:solidFill>
                <a:effectLst/>
                <a:latin typeface="MetaCompPro-Light W01 Regular"/>
              </a:rPr>
              <a:t>behaviours</a:t>
            </a:r>
            <a:r>
              <a:rPr lang="en-US" sz="2800" b="0" i="0" dirty="0">
                <a:solidFill>
                  <a:srgbClr val="00843D"/>
                </a:solidFill>
                <a:effectLst/>
                <a:latin typeface="MetaCompPro-Light W01 Regular"/>
              </a:rPr>
              <a:t>, which make an effective contribution to team performance, is finite. These </a:t>
            </a:r>
            <a:r>
              <a:rPr lang="en-US" sz="2800" b="0" i="0" dirty="0" err="1">
                <a:solidFill>
                  <a:srgbClr val="00843D"/>
                </a:solidFill>
                <a:effectLst/>
                <a:latin typeface="MetaCompPro-Light W01 Regular"/>
              </a:rPr>
              <a:t>behaviours</a:t>
            </a:r>
            <a:r>
              <a:rPr lang="en-US" sz="2800" b="0" i="0" dirty="0">
                <a:solidFill>
                  <a:srgbClr val="00843D"/>
                </a:solidFill>
                <a:effectLst/>
                <a:latin typeface="MetaCompPro-Light W01 Regular"/>
              </a:rPr>
              <a:t> could be grouped into a set number of related clusters to which the term ‘Team Role’ is applied.“</a:t>
            </a:r>
          </a:p>
          <a:p>
            <a:pPr algn="ctr" fontAlgn="b"/>
            <a:endParaRPr lang="en-US" sz="2800" b="0" i="0" dirty="0">
              <a:solidFill>
                <a:srgbClr val="00843D"/>
              </a:solidFill>
              <a:effectLst/>
              <a:latin typeface="MetaCompPro-Light W01 Regular"/>
            </a:endParaRPr>
          </a:p>
          <a:p>
            <a:pPr algn="ctr" fontAlgn="b"/>
            <a:r>
              <a:rPr lang="en-US" sz="2800" b="0" i="0" dirty="0">
                <a:solidFill>
                  <a:srgbClr val="545454"/>
                </a:solidFill>
                <a:effectLst/>
                <a:latin typeface="MetaCompPro-Light W01 Regular"/>
              </a:rPr>
              <a:t>Meredith Belbin | Taken from: Team Roles at Work</a:t>
            </a:r>
          </a:p>
        </p:txBody>
      </p:sp>
      <p:sp>
        <p:nvSpPr>
          <p:cNvPr id="3" name="Date Placeholder 2">
            <a:extLst>
              <a:ext uri="{FF2B5EF4-FFF2-40B4-BE49-F238E27FC236}">
                <a16:creationId xmlns:a16="http://schemas.microsoft.com/office/drawing/2014/main" id="{70A6BC17-F214-A4D0-A415-E35B54CEEDD2}"/>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C4F5D6BF-AD29-CA35-1822-76461DD64481}"/>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BE282661-E239-67F0-3A73-62A43E7CF8A0}"/>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7" name="Rectangle 3">
            <a:extLst>
              <a:ext uri="{FF2B5EF4-FFF2-40B4-BE49-F238E27FC236}">
                <a16:creationId xmlns:a16="http://schemas.microsoft.com/office/drawing/2014/main" id="{C5F728DC-25BD-9E91-FE14-B6069EEF4256}"/>
              </a:ext>
            </a:extLst>
          </p:cNvPr>
          <p:cNvSpPr txBox="1">
            <a:spLocks noChangeArrowheads="1"/>
          </p:cNvSpPr>
          <p:nvPr/>
        </p:nvSpPr>
        <p:spPr>
          <a:xfrm>
            <a:off x="762000" y="1435618"/>
            <a:ext cx="10287000" cy="8017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US" sz="2700" dirty="0">
                <a:latin typeface="+mj-lt"/>
              </a:rPr>
              <a:t>Dr </a:t>
            </a:r>
            <a:r>
              <a:rPr lang="en-US" sz="2700" dirty="0" err="1">
                <a:latin typeface="+mj-lt"/>
              </a:rPr>
              <a:t>R.Meredith</a:t>
            </a:r>
            <a:r>
              <a:rPr lang="en-US" sz="2700" dirty="0">
                <a:latin typeface="+mj-lt"/>
              </a:rPr>
              <a:t> Belbin, a British Researcher identified 9 Team Roles</a:t>
            </a:r>
          </a:p>
          <a:p>
            <a:pPr fontAlgn="auto">
              <a:spcAft>
                <a:spcPts val="0"/>
              </a:spcAft>
              <a:defRPr/>
            </a:pPr>
            <a:endParaRPr lang="en-US" sz="2700" dirty="0">
              <a:latin typeface="+mj-lt"/>
            </a:endParaRPr>
          </a:p>
          <a:p>
            <a:pPr marL="104775" indent="0" fontAlgn="auto">
              <a:spcAft>
                <a:spcPts val="0"/>
              </a:spcAft>
              <a:buFont typeface="Arial" panose="020B0604020202020204" pitchFamily="34" charset="0"/>
              <a:buNone/>
              <a:defRPr/>
            </a:pPr>
            <a:endParaRPr lang="en-US" sz="2700" dirty="0">
              <a:latin typeface="+mj-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Belbin Team Role Theory</a:t>
            </a:r>
            <a:endParaRPr lang="en-US" dirty="0"/>
          </a:p>
        </p:txBody>
      </p:sp>
      <p:sp>
        <p:nvSpPr>
          <p:cNvPr id="3" name="Content Placeholder 2"/>
          <p:cNvSpPr>
            <a:spLocks noGrp="1"/>
          </p:cNvSpPr>
          <p:nvPr>
            <p:ph idx="1"/>
          </p:nvPr>
        </p:nvSpPr>
        <p:spPr>
          <a:xfrm>
            <a:off x="1732436" y="1956807"/>
            <a:ext cx="8229600" cy="4617720"/>
          </a:xfrm>
        </p:spPr>
        <p:txBody>
          <a:bodyPr>
            <a:normAutofit/>
          </a:bodyPr>
          <a:lstStyle/>
          <a:p>
            <a:r>
              <a:rPr lang="en-US" dirty="0"/>
              <a:t>The nine team roles</a:t>
            </a:r>
          </a:p>
          <a:p>
            <a:pPr marL="850392" lvl="1" indent="-457200">
              <a:buFont typeface="+mj-lt"/>
              <a:buAutoNum type="arabicPeriod"/>
            </a:pPr>
            <a:r>
              <a:rPr lang="en-US" dirty="0"/>
              <a:t>Plant</a:t>
            </a:r>
          </a:p>
          <a:p>
            <a:pPr marL="850392" lvl="1" indent="-457200">
              <a:buFont typeface="+mj-lt"/>
              <a:buAutoNum type="arabicPeriod"/>
            </a:pPr>
            <a:r>
              <a:rPr lang="en-US" dirty="0"/>
              <a:t>Monitor Evaluator</a:t>
            </a:r>
          </a:p>
          <a:p>
            <a:pPr marL="850392" lvl="1" indent="-457200">
              <a:buFont typeface="+mj-lt"/>
              <a:buAutoNum type="arabicPeriod"/>
            </a:pPr>
            <a:r>
              <a:rPr lang="en-US" dirty="0"/>
              <a:t>Specialist</a:t>
            </a:r>
          </a:p>
          <a:p>
            <a:pPr marL="850392" lvl="1" indent="-457200">
              <a:buFont typeface="+mj-lt"/>
              <a:buAutoNum type="arabicPeriod"/>
            </a:pPr>
            <a:r>
              <a:rPr lang="en-US" dirty="0"/>
              <a:t>Coordinators</a:t>
            </a:r>
          </a:p>
          <a:p>
            <a:pPr marL="850392" lvl="1" indent="-457200">
              <a:buFont typeface="+mj-lt"/>
              <a:buAutoNum type="arabicPeriod"/>
            </a:pPr>
            <a:r>
              <a:rPr lang="en-US" dirty="0"/>
              <a:t>Resource Investigators</a:t>
            </a:r>
          </a:p>
          <a:p>
            <a:pPr marL="850392" lvl="1" indent="-457200">
              <a:buFont typeface="+mj-lt"/>
              <a:buAutoNum type="arabicPeriod"/>
            </a:pPr>
            <a:r>
              <a:rPr lang="en-US" dirty="0"/>
              <a:t>Team workers</a:t>
            </a:r>
          </a:p>
          <a:p>
            <a:pPr marL="850392" lvl="1" indent="-457200">
              <a:buFont typeface="+mj-lt"/>
              <a:buAutoNum type="arabicPeriod"/>
            </a:pPr>
            <a:r>
              <a:rPr lang="en-US" dirty="0"/>
              <a:t>Implementers</a:t>
            </a:r>
          </a:p>
          <a:p>
            <a:pPr marL="850392" lvl="1" indent="-457200">
              <a:buFont typeface="+mj-lt"/>
              <a:buAutoNum type="arabicPeriod"/>
            </a:pPr>
            <a:r>
              <a:rPr lang="en-US" dirty="0"/>
              <a:t>Shapers</a:t>
            </a:r>
          </a:p>
          <a:p>
            <a:pPr marL="850392" lvl="1" indent="-457200">
              <a:buFont typeface="+mj-lt"/>
              <a:buAutoNum type="arabicPeriod"/>
            </a:pPr>
            <a:r>
              <a:rPr lang="en-US" dirty="0"/>
              <a:t>Completer-Finishers</a:t>
            </a:r>
          </a:p>
        </p:txBody>
      </p:sp>
      <p:pic>
        <p:nvPicPr>
          <p:cNvPr id="4" name="Picture 3" descr="336.jpg"/>
          <p:cNvPicPr>
            <a:picLocks noChangeAspect="1"/>
          </p:cNvPicPr>
          <p:nvPr/>
        </p:nvPicPr>
        <p:blipFill>
          <a:blip r:embed="rId2"/>
          <a:stretch>
            <a:fillRect/>
          </a:stretch>
        </p:blipFill>
        <p:spPr>
          <a:xfrm>
            <a:off x="5847236" y="2344146"/>
            <a:ext cx="1024128" cy="1024128"/>
          </a:xfrm>
          <a:prstGeom prst="rect">
            <a:avLst/>
          </a:prstGeom>
        </p:spPr>
      </p:pic>
      <p:pic>
        <p:nvPicPr>
          <p:cNvPr id="5" name="Picture 4" descr="333.jpg"/>
          <p:cNvPicPr>
            <a:picLocks noChangeAspect="1"/>
          </p:cNvPicPr>
          <p:nvPr/>
        </p:nvPicPr>
        <p:blipFill>
          <a:blip r:embed="rId3"/>
          <a:stretch>
            <a:fillRect/>
          </a:stretch>
        </p:blipFill>
        <p:spPr>
          <a:xfrm>
            <a:off x="7239000" y="2389632"/>
            <a:ext cx="1011936" cy="1011936"/>
          </a:xfrm>
          <a:prstGeom prst="rect">
            <a:avLst/>
          </a:prstGeom>
        </p:spPr>
      </p:pic>
      <p:pic>
        <p:nvPicPr>
          <p:cNvPr id="6" name="Picture 5" descr="329.jpg"/>
          <p:cNvPicPr>
            <a:picLocks noChangeAspect="1"/>
          </p:cNvPicPr>
          <p:nvPr/>
        </p:nvPicPr>
        <p:blipFill>
          <a:blip r:embed="rId4"/>
          <a:stretch>
            <a:fillRect/>
          </a:stretch>
        </p:blipFill>
        <p:spPr>
          <a:xfrm>
            <a:off x="5920388" y="3721608"/>
            <a:ext cx="1066800" cy="1066800"/>
          </a:xfrm>
          <a:prstGeom prst="rect">
            <a:avLst/>
          </a:prstGeom>
        </p:spPr>
      </p:pic>
      <p:pic>
        <p:nvPicPr>
          <p:cNvPr id="7" name="Picture 6" descr="338.jpg"/>
          <p:cNvPicPr>
            <a:picLocks noChangeAspect="1"/>
          </p:cNvPicPr>
          <p:nvPr/>
        </p:nvPicPr>
        <p:blipFill>
          <a:blip r:embed="rId5"/>
          <a:stretch>
            <a:fillRect/>
          </a:stretch>
        </p:blipFill>
        <p:spPr>
          <a:xfrm>
            <a:off x="7239000" y="3710940"/>
            <a:ext cx="1066800" cy="1066800"/>
          </a:xfrm>
          <a:prstGeom prst="rect">
            <a:avLst/>
          </a:prstGeom>
        </p:spPr>
      </p:pic>
      <p:pic>
        <p:nvPicPr>
          <p:cNvPr id="8" name="Picture 7" descr="332.jpg"/>
          <p:cNvPicPr>
            <a:picLocks noChangeAspect="1"/>
          </p:cNvPicPr>
          <p:nvPr/>
        </p:nvPicPr>
        <p:blipFill>
          <a:blip r:embed="rId6"/>
          <a:stretch>
            <a:fillRect/>
          </a:stretch>
        </p:blipFill>
        <p:spPr>
          <a:xfrm>
            <a:off x="5975252" y="5267646"/>
            <a:ext cx="1011936" cy="1011936"/>
          </a:xfrm>
          <a:prstGeom prst="rect">
            <a:avLst/>
          </a:prstGeom>
        </p:spPr>
      </p:pic>
      <p:pic>
        <p:nvPicPr>
          <p:cNvPr id="9" name="Picture 8" descr="328.jpg"/>
          <p:cNvPicPr>
            <a:picLocks noChangeAspect="1"/>
          </p:cNvPicPr>
          <p:nvPr/>
        </p:nvPicPr>
        <p:blipFill>
          <a:blip r:embed="rId7"/>
          <a:stretch>
            <a:fillRect/>
          </a:stretch>
        </p:blipFill>
        <p:spPr>
          <a:xfrm>
            <a:off x="8618572" y="5229546"/>
            <a:ext cx="1088136" cy="1088136"/>
          </a:xfrm>
          <a:prstGeom prst="rect">
            <a:avLst/>
          </a:prstGeom>
        </p:spPr>
      </p:pic>
      <p:pic>
        <p:nvPicPr>
          <p:cNvPr id="10" name="Picture 9" descr="344.jpg"/>
          <p:cNvPicPr>
            <a:picLocks noChangeAspect="1"/>
          </p:cNvPicPr>
          <p:nvPr/>
        </p:nvPicPr>
        <p:blipFill>
          <a:blip r:embed="rId8"/>
          <a:stretch>
            <a:fillRect/>
          </a:stretch>
        </p:blipFill>
        <p:spPr>
          <a:xfrm>
            <a:off x="8580472" y="3710940"/>
            <a:ext cx="1088136" cy="1088136"/>
          </a:xfrm>
          <a:prstGeom prst="rect">
            <a:avLst/>
          </a:prstGeom>
        </p:spPr>
      </p:pic>
      <p:pic>
        <p:nvPicPr>
          <p:cNvPr id="11" name="Picture 10" descr="340.jpg"/>
          <p:cNvPicPr>
            <a:picLocks noChangeAspect="1"/>
          </p:cNvPicPr>
          <p:nvPr/>
        </p:nvPicPr>
        <p:blipFill>
          <a:blip r:embed="rId9"/>
          <a:stretch>
            <a:fillRect/>
          </a:stretch>
        </p:blipFill>
        <p:spPr>
          <a:xfrm>
            <a:off x="7239117" y="5229546"/>
            <a:ext cx="1088136" cy="1088136"/>
          </a:xfrm>
          <a:prstGeom prst="rect">
            <a:avLst/>
          </a:prstGeom>
        </p:spPr>
      </p:pic>
      <p:pic>
        <p:nvPicPr>
          <p:cNvPr id="12" name="Picture 11" descr="342.jpg"/>
          <p:cNvPicPr>
            <a:picLocks noChangeAspect="1"/>
          </p:cNvPicPr>
          <p:nvPr/>
        </p:nvPicPr>
        <p:blipFill>
          <a:blip r:embed="rId10"/>
          <a:stretch>
            <a:fillRect/>
          </a:stretch>
        </p:blipFill>
        <p:spPr>
          <a:xfrm>
            <a:off x="8618572" y="2456922"/>
            <a:ext cx="1011936" cy="1011936"/>
          </a:xfrm>
          <a:prstGeom prst="rect">
            <a:avLst/>
          </a:prstGeom>
        </p:spPr>
      </p:pic>
      <p:sp>
        <p:nvSpPr>
          <p:cNvPr id="13" name="TextBox 12">
            <a:extLst>
              <a:ext uri="{FF2B5EF4-FFF2-40B4-BE49-F238E27FC236}">
                <a16:creationId xmlns:a16="http://schemas.microsoft.com/office/drawing/2014/main" id="{FBEDFDB7-C623-4FB5-905A-7FF374D4F16B}"/>
              </a:ext>
            </a:extLst>
          </p:cNvPr>
          <p:cNvSpPr txBox="1"/>
          <p:nvPr/>
        </p:nvSpPr>
        <p:spPr>
          <a:xfrm>
            <a:off x="6248400" y="4800601"/>
            <a:ext cx="3025124" cy="461665"/>
          </a:xfrm>
          <a:prstGeom prst="rect">
            <a:avLst/>
          </a:prstGeom>
          <a:noFill/>
        </p:spPr>
        <p:txBody>
          <a:bodyPr wrap="none" rtlCol="0">
            <a:spAutoFit/>
          </a:bodyPr>
          <a:lstStyle/>
          <a:p>
            <a:r>
              <a:rPr lang="en-US" sz="2400" dirty="0"/>
              <a:t>Action Focused Roles</a:t>
            </a:r>
          </a:p>
        </p:txBody>
      </p:sp>
      <p:sp>
        <p:nvSpPr>
          <p:cNvPr id="14" name="TextBox 13">
            <a:extLst>
              <a:ext uri="{FF2B5EF4-FFF2-40B4-BE49-F238E27FC236}">
                <a16:creationId xmlns:a16="http://schemas.microsoft.com/office/drawing/2014/main" id="{747B1BF3-F780-4001-A176-FFEC2E59FE46}"/>
              </a:ext>
            </a:extLst>
          </p:cNvPr>
          <p:cNvSpPr txBox="1"/>
          <p:nvPr/>
        </p:nvSpPr>
        <p:spPr>
          <a:xfrm>
            <a:off x="6232406" y="3379524"/>
            <a:ext cx="3024098" cy="461665"/>
          </a:xfrm>
          <a:prstGeom prst="rect">
            <a:avLst/>
          </a:prstGeom>
          <a:noFill/>
        </p:spPr>
        <p:txBody>
          <a:bodyPr wrap="none" rtlCol="0">
            <a:spAutoFit/>
          </a:bodyPr>
          <a:lstStyle/>
          <a:p>
            <a:r>
              <a:rPr lang="en-US" sz="2400" dirty="0"/>
              <a:t>People Focused Roles</a:t>
            </a:r>
          </a:p>
        </p:txBody>
      </p:sp>
      <p:sp>
        <p:nvSpPr>
          <p:cNvPr id="15" name="TextBox 14">
            <a:extLst>
              <a:ext uri="{FF2B5EF4-FFF2-40B4-BE49-F238E27FC236}">
                <a16:creationId xmlns:a16="http://schemas.microsoft.com/office/drawing/2014/main" id="{62FD4904-3A18-49C6-BF51-A707C6AFD393}"/>
              </a:ext>
            </a:extLst>
          </p:cNvPr>
          <p:cNvSpPr txBox="1"/>
          <p:nvPr/>
        </p:nvSpPr>
        <p:spPr>
          <a:xfrm>
            <a:off x="6137517" y="1956807"/>
            <a:ext cx="3106941" cy="461665"/>
          </a:xfrm>
          <a:prstGeom prst="rect">
            <a:avLst/>
          </a:prstGeom>
          <a:noFill/>
        </p:spPr>
        <p:txBody>
          <a:bodyPr wrap="none" rtlCol="0">
            <a:spAutoFit/>
          </a:bodyPr>
          <a:lstStyle/>
          <a:p>
            <a:r>
              <a:rPr lang="en-US" sz="2400" dirty="0"/>
              <a:t>Thought Focused Roles</a:t>
            </a:r>
          </a:p>
        </p:txBody>
      </p:sp>
      <p:sp>
        <p:nvSpPr>
          <p:cNvPr id="17" name="Date Placeholder 16">
            <a:extLst>
              <a:ext uri="{FF2B5EF4-FFF2-40B4-BE49-F238E27FC236}">
                <a16:creationId xmlns:a16="http://schemas.microsoft.com/office/drawing/2014/main" id="{1A31356B-D88F-B0E7-85CB-E585E617E9C2}"/>
              </a:ext>
            </a:extLst>
          </p:cNvPr>
          <p:cNvSpPr>
            <a:spLocks noGrp="1"/>
          </p:cNvSpPr>
          <p:nvPr>
            <p:ph type="dt" sz="half" idx="10"/>
          </p:nvPr>
        </p:nvSpPr>
        <p:spPr/>
        <p:txBody>
          <a:bodyPr/>
          <a:lstStyle/>
          <a:p>
            <a:r>
              <a:rPr lang="en-US"/>
              <a:t>IT2090</a:t>
            </a:r>
            <a:endParaRPr lang="en-US" dirty="0"/>
          </a:p>
        </p:txBody>
      </p:sp>
      <p:sp>
        <p:nvSpPr>
          <p:cNvPr id="18" name="Footer Placeholder 17">
            <a:extLst>
              <a:ext uri="{FF2B5EF4-FFF2-40B4-BE49-F238E27FC236}">
                <a16:creationId xmlns:a16="http://schemas.microsoft.com/office/drawing/2014/main" id="{99CD85F5-2B35-C343-4667-E0C9C6AE8A11}"/>
              </a:ext>
            </a:extLst>
          </p:cNvPr>
          <p:cNvSpPr>
            <a:spLocks noGrp="1"/>
          </p:cNvSpPr>
          <p:nvPr>
            <p:ph type="ftr" sz="quarter" idx="11"/>
          </p:nvPr>
        </p:nvSpPr>
        <p:spPr/>
        <p:txBody>
          <a:bodyPr/>
          <a:lstStyle/>
          <a:p>
            <a:r>
              <a:rPr lang="en-US"/>
              <a:t>Lecture 4 - Teams for Teamwork</a:t>
            </a:r>
            <a:endParaRPr lang="en-US" dirty="0"/>
          </a:p>
        </p:txBody>
      </p:sp>
      <p:sp>
        <p:nvSpPr>
          <p:cNvPr id="19" name="Slide Number Placeholder 18">
            <a:extLst>
              <a:ext uri="{FF2B5EF4-FFF2-40B4-BE49-F238E27FC236}">
                <a16:creationId xmlns:a16="http://schemas.microsoft.com/office/drawing/2014/main" id="{EA5BC17E-38B8-CA1D-D3BE-5C67C77BF3B9}"/>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20" name="TextBox 19">
            <a:extLst>
              <a:ext uri="{FF2B5EF4-FFF2-40B4-BE49-F238E27FC236}">
                <a16:creationId xmlns:a16="http://schemas.microsoft.com/office/drawing/2014/main" id="{EAACCCC5-4005-122C-868A-2FCCC1B25FEE}"/>
              </a:ext>
            </a:extLst>
          </p:cNvPr>
          <p:cNvSpPr txBox="1"/>
          <p:nvPr/>
        </p:nvSpPr>
        <p:spPr>
          <a:xfrm>
            <a:off x="5641144" y="2968283"/>
            <a:ext cx="65" cy="584775"/>
          </a:xfrm>
          <a:prstGeom prst="rect">
            <a:avLst/>
          </a:prstGeom>
          <a:noFill/>
        </p:spPr>
        <p:txBody>
          <a:bodyPr wrap="none" lIns="0" tIns="0" rIns="0" bIns="0" rtlCol="0">
            <a:spAutoFit/>
          </a:bodyPr>
          <a:lstStyle/>
          <a:p>
            <a:endParaRPr lang="en-US" dirty="0"/>
          </a:p>
        </p:txBody>
      </p:sp>
      <p:sp>
        <p:nvSpPr>
          <p:cNvPr id="22" name="TextBox 21">
            <a:extLst>
              <a:ext uri="{FF2B5EF4-FFF2-40B4-BE49-F238E27FC236}">
                <a16:creationId xmlns:a16="http://schemas.microsoft.com/office/drawing/2014/main" id="{EA0F9144-5346-E67C-CFB5-DE7B76470B34}"/>
              </a:ext>
            </a:extLst>
          </p:cNvPr>
          <p:cNvSpPr txBox="1"/>
          <p:nvPr/>
        </p:nvSpPr>
        <p:spPr>
          <a:xfrm>
            <a:off x="5231613" y="2056335"/>
            <a:ext cx="760763" cy="1446550"/>
          </a:xfrm>
          <a:prstGeom prst="rect">
            <a:avLst/>
          </a:prstGeom>
          <a:noFill/>
        </p:spPr>
        <p:txBody>
          <a:bodyPr wrap="square">
            <a:spAutoFit/>
          </a:bodyPr>
          <a:lstStyle/>
          <a:p>
            <a:r>
              <a:rPr lang="en-US" sz="8800" dirty="0"/>
              <a:t>}</a:t>
            </a:r>
          </a:p>
        </p:txBody>
      </p:sp>
      <p:sp>
        <p:nvSpPr>
          <p:cNvPr id="23" name="TextBox 22">
            <a:extLst>
              <a:ext uri="{FF2B5EF4-FFF2-40B4-BE49-F238E27FC236}">
                <a16:creationId xmlns:a16="http://schemas.microsoft.com/office/drawing/2014/main" id="{AFC72319-6665-2188-2036-8799464876C3}"/>
              </a:ext>
            </a:extLst>
          </p:cNvPr>
          <p:cNvSpPr txBox="1"/>
          <p:nvPr/>
        </p:nvSpPr>
        <p:spPr>
          <a:xfrm>
            <a:off x="5329381" y="3352526"/>
            <a:ext cx="760763" cy="1446550"/>
          </a:xfrm>
          <a:prstGeom prst="rect">
            <a:avLst/>
          </a:prstGeom>
          <a:noFill/>
        </p:spPr>
        <p:txBody>
          <a:bodyPr wrap="square">
            <a:spAutoFit/>
          </a:bodyPr>
          <a:lstStyle/>
          <a:p>
            <a:r>
              <a:rPr lang="en-US" sz="8800" dirty="0"/>
              <a:t>}</a:t>
            </a:r>
          </a:p>
        </p:txBody>
      </p:sp>
      <p:sp>
        <p:nvSpPr>
          <p:cNvPr id="24" name="TextBox 23">
            <a:extLst>
              <a:ext uri="{FF2B5EF4-FFF2-40B4-BE49-F238E27FC236}">
                <a16:creationId xmlns:a16="http://schemas.microsoft.com/office/drawing/2014/main" id="{CB74B4BA-49A2-FCAE-6744-1009A8C68454}"/>
              </a:ext>
            </a:extLst>
          </p:cNvPr>
          <p:cNvSpPr txBox="1"/>
          <p:nvPr/>
        </p:nvSpPr>
        <p:spPr>
          <a:xfrm>
            <a:off x="5364722" y="4478176"/>
            <a:ext cx="760763" cy="1446550"/>
          </a:xfrm>
          <a:prstGeom prst="rect">
            <a:avLst/>
          </a:prstGeom>
          <a:noFill/>
        </p:spPr>
        <p:txBody>
          <a:bodyPr wrap="square">
            <a:spAutoFit/>
          </a:bodyPr>
          <a:lstStyle/>
          <a:p>
            <a:r>
              <a:rPr lang="en-US" sz="8800" dirty="0"/>
              <a:t>}</a:t>
            </a:r>
          </a:p>
        </p:txBody>
      </p:sp>
    </p:spTree>
    <p:extLst>
      <p:ext uri="{BB962C8B-B14F-4D97-AF65-F5344CB8AC3E}">
        <p14:creationId xmlns:p14="http://schemas.microsoft.com/office/powerpoint/2010/main" val="1157432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682751" y="1628776"/>
            <a:ext cx="8953500" cy="4352925"/>
          </a:xfrm>
        </p:spPr>
      </p:pic>
      <p:sp>
        <p:nvSpPr>
          <p:cNvPr id="79875" name="Title 1"/>
          <p:cNvSpPr>
            <a:spLocks noGrp="1"/>
          </p:cNvSpPr>
          <p:nvPr>
            <p:ph type="title"/>
          </p:nvPr>
        </p:nvSpPr>
        <p:spPr>
          <a:xfrm>
            <a:off x="838200" y="365125"/>
            <a:ext cx="5839047" cy="1325563"/>
          </a:xfrm>
        </p:spPr>
        <p:txBody>
          <a:bodyPr>
            <a:normAutofit/>
          </a:bodyPr>
          <a:lstStyle/>
          <a:p>
            <a:r>
              <a:rPr lang="en-GB" altLang="en-US" sz="4000" b="1" dirty="0" err="1">
                <a:latin typeface="+mj-lt"/>
              </a:rPr>
              <a:t>Belbin’s</a:t>
            </a:r>
            <a:r>
              <a:rPr lang="en-GB" altLang="en-US" sz="4000" b="1" dirty="0">
                <a:latin typeface="+mj-lt"/>
              </a:rPr>
              <a:t> Team Roles</a:t>
            </a:r>
          </a:p>
        </p:txBody>
      </p:sp>
      <p:sp>
        <p:nvSpPr>
          <p:cNvPr id="79876" name="Rectangle 7"/>
          <p:cNvSpPr>
            <a:spLocks noChangeArrowheads="1"/>
          </p:cNvSpPr>
          <p:nvPr/>
        </p:nvSpPr>
        <p:spPr bwMode="auto">
          <a:xfrm>
            <a:off x="8976784" y="5764214"/>
            <a:ext cx="228646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ts val="3200"/>
              </a:lnSpc>
              <a:spcBef>
                <a:spcPct val="20000"/>
              </a:spcBef>
              <a:buClr>
                <a:schemeClr val="accent1"/>
              </a:buClr>
              <a:buFont typeface="Times" charset="0"/>
              <a:buChar char="•"/>
              <a:defRPr sz="2400">
                <a:solidFill>
                  <a:schemeClr val="tx1"/>
                </a:solidFill>
                <a:latin typeface="Verdana" pitchFamily="34" charset="0"/>
                <a:ea typeface="MS PGothic" pitchFamily="34" charset="-128"/>
              </a:defRPr>
            </a:lvl1pPr>
            <a:lvl2pPr marL="742950" indent="-285750">
              <a:lnSpc>
                <a:spcPts val="3200"/>
              </a:lnSpc>
              <a:spcBef>
                <a:spcPct val="20000"/>
              </a:spcBef>
              <a:buClr>
                <a:schemeClr val="accent1"/>
              </a:buClr>
              <a:buFont typeface="Times" charset="0"/>
              <a:buChar char="•"/>
              <a:defRPr sz="2400">
                <a:solidFill>
                  <a:schemeClr val="tx1"/>
                </a:solidFill>
                <a:latin typeface="Verdana" pitchFamily="34" charset="0"/>
                <a:ea typeface="MS PGothic" pitchFamily="34" charset="-128"/>
              </a:defRPr>
            </a:lvl2pPr>
            <a:lvl3pPr marL="1143000" indent="-228600">
              <a:lnSpc>
                <a:spcPts val="3200"/>
              </a:lnSpc>
              <a:spcBef>
                <a:spcPct val="20000"/>
              </a:spcBef>
              <a:buClr>
                <a:schemeClr val="accent1"/>
              </a:buClr>
              <a:buFont typeface="Times" charset="0"/>
              <a:buChar char="•"/>
              <a:defRPr sz="2400">
                <a:solidFill>
                  <a:schemeClr val="tx1"/>
                </a:solidFill>
                <a:latin typeface="Verdana" pitchFamily="34" charset="0"/>
                <a:ea typeface="MS PGothic" pitchFamily="34" charset="-128"/>
              </a:defRPr>
            </a:lvl3pPr>
            <a:lvl4pPr marL="1600200" indent="-228600">
              <a:lnSpc>
                <a:spcPts val="3200"/>
              </a:lnSpc>
              <a:spcBef>
                <a:spcPct val="20000"/>
              </a:spcBef>
              <a:buClr>
                <a:schemeClr val="accent1"/>
              </a:buClr>
              <a:buFont typeface="Times" charset="0"/>
              <a:buChar char="•"/>
              <a:defRPr sz="2400">
                <a:solidFill>
                  <a:schemeClr val="tx1"/>
                </a:solidFill>
                <a:latin typeface="Verdana" pitchFamily="34" charset="0"/>
                <a:ea typeface="MS PGothic" pitchFamily="34" charset="-128"/>
              </a:defRPr>
            </a:lvl4pPr>
            <a:lvl5pPr marL="2057400" indent="-228600">
              <a:lnSpc>
                <a:spcPts val="3200"/>
              </a:lnSpc>
              <a:spcBef>
                <a:spcPct val="20000"/>
              </a:spcBef>
              <a:buClr>
                <a:schemeClr val="accent1"/>
              </a:buClr>
              <a:buFont typeface="Times" charset="0"/>
              <a:buChar char="•"/>
              <a:defRPr sz="2400">
                <a:solidFill>
                  <a:schemeClr val="tx1"/>
                </a:solidFill>
                <a:latin typeface="Verdana" pitchFamily="34" charset="0"/>
                <a:ea typeface="MS PGothic" pitchFamily="34" charset="-128"/>
              </a:defRPr>
            </a:lvl5pPr>
            <a:lvl6pPr marL="2514600" indent="-228600" eaLnBrk="0" fontAlgn="base" hangingPunct="0">
              <a:lnSpc>
                <a:spcPts val="3200"/>
              </a:lnSpc>
              <a:spcBef>
                <a:spcPct val="20000"/>
              </a:spcBef>
              <a:spcAft>
                <a:spcPct val="0"/>
              </a:spcAft>
              <a:buClr>
                <a:schemeClr val="accent1"/>
              </a:buClr>
              <a:buFont typeface="Times" charset="0"/>
              <a:buChar char="•"/>
              <a:defRPr sz="2400">
                <a:solidFill>
                  <a:schemeClr val="tx1"/>
                </a:solidFill>
                <a:latin typeface="Verdana" pitchFamily="34" charset="0"/>
                <a:ea typeface="MS PGothic" pitchFamily="34" charset="-128"/>
              </a:defRPr>
            </a:lvl6pPr>
            <a:lvl7pPr marL="2971800" indent="-228600" eaLnBrk="0" fontAlgn="base" hangingPunct="0">
              <a:lnSpc>
                <a:spcPts val="3200"/>
              </a:lnSpc>
              <a:spcBef>
                <a:spcPct val="20000"/>
              </a:spcBef>
              <a:spcAft>
                <a:spcPct val="0"/>
              </a:spcAft>
              <a:buClr>
                <a:schemeClr val="accent1"/>
              </a:buClr>
              <a:buFont typeface="Times" charset="0"/>
              <a:buChar char="•"/>
              <a:defRPr sz="2400">
                <a:solidFill>
                  <a:schemeClr val="tx1"/>
                </a:solidFill>
                <a:latin typeface="Verdana" pitchFamily="34" charset="0"/>
                <a:ea typeface="MS PGothic" pitchFamily="34" charset="-128"/>
              </a:defRPr>
            </a:lvl7pPr>
            <a:lvl8pPr marL="3429000" indent="-228600" eaLnBrk="0" fontAlgn="base" hangingPunct="0">
              <a:lnSpc>
                <a:spcPts val="3200"/>
              </a:lnSpc>
              <a:spcBef>
                <a:spcPct val="20000"/>
              </a:spcBef>
              <a:spcAft>
                <a:spcPct val="0"/>
              </a:spcAft>
              <a:buClr>
                <a:schemeClr val="accent1"/>
              </a:buClr>
              <a:buFont typeface="Times" charset="0"/>
              <a:buChar char="•"/>
              <a:defRPr sz="2400">
                <a:solidFill>
                  <a:schemeClr val="tx1"/>
                </a:solidFill>
                <a:latin typeface="Verdana" pitchFamily="34" charset="0"/>
                <a:ea typeface="MS PGothic" pitchFamily="34" charset="-128"/>
              </a:defRPr>
            </a:lvl8pPr>
            <a:lvl9pPr marL="3886200" indent="-228600" eaLnBrk="0" fontAlgn="base" hangingPunct="0">
              <a:lnSpc>
                <a:spcPts val="3200"/>
              </a:lnSpc>
              <a:spcBef>
                <a:spcPct val="20000"/>
              </a:spcBef>
              <a:spcAft>
                <a:spcPct val="0"/>
              </a:spcAft>
              <a:buClr>
                <a:schemeClr val="accent1"/>
              </a:buClr>
              <a:buFont typeface="Times" charset="0"/>
              <a:buChar char="•"/>
              <a:defRPr sz="2400">
                <a:solidFill>
                  <a:schemeClr val="tx1"/>
                </a:solidFill>
                <a:latin typeface="Verdana" pitchFamily="34" charset="0"/>
                <a:ea typeface="MS PGothic" pitchFamily="34" charset="-128"/>
              </a:defRPr>
            </a:lvl9pPr>
          </a:lstStyle>
          <a:p>
            <a:pPr>
              <a:lnSpc>
                <a:spcPct val="100000"/>
              </a:lnSpc>
              <a:spcBef>
                <a:spcPct val="0"/>
              </a:spcBef>
              <a:buClrTx/>
              <a:buFontTx/>
              <a:buNone/>
            </a:pPr>
            <a:r>
              <a:rPr lang="de-DE" altLang="en-US" sz="1400" b="0">
                <a:ea typeface="MS Mincho" pitchFamily="49" charset="-128"/>
              </a:rPr>
              <a:t>http://www.belbin.com</a:t>
            </a:r>
          </a:p>
        </p:txBody>
      </p:sp>
      <p:sp>
        <p:nvSpPr>
          <p:cNvPr id="8" name="Foliennummernplatzhalter 3">
            <a:extLst>
              <a:ext uri="{FF2B5EF4-FFF2-40B4-BE49-F238E27FC236}">
                <a16:creationId xmlns:a16="http://schemas.microsoft.com/office/drawing/2014/main" id="{8F2A278E-DB53-4431-9D96-448444A16156}"/>
              </a:ext>
            </a:extLst>
          </p:cNvPr>
          <p:cNvSpPr>
            <a:spLocks noGrp="1"/>
          </p:cNvSpPr>
          <p:nvPr>
            <p:ph type="sldNum" sz="quarter" idx="12"/>
          </p:nvPr>
        </p:nvSpPr>
        <p:spPr>
          <a:xfrm>
            <a:off x="8610600" y="6356350"/>
            <a:ext cx="2743200" cy="365125"/>
          </a:xfrm>
        </p:spPr>
        <p:txBody>
          <a:bodyPr/>
          <a:lstStyle/>
          <a:p>
            <a:fld id="{B34092F8-88B9-48E5-9B8F-3F206E5F35A9}" type="slidenum">
              <a:rPr lang="hr-HR" smtClean="0"/>
              <a:t>13</a:t>
            </a:fld>
            <a:endParaRPr lang="hr-HR"/>
          </a:p>
        </p:txBody>
      </p:sp>
    </p:spTree>
    <p:extLst>
      <p:ext uri="{BB962C8B-B14F-4D97-AF65-F5344CB8AC3E}">
        <p14:creationId xmlns:p14="http://schemas.microsoft.com/office/powerpoint/2010/main" val="175993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54795-AAD4-1126-9E67-BD40F6369410}"/>
            </a:ext>
          </a:extLst>
        </p:cNvPr>
        <p:cNvGrpSpPr/>
        <p:nvPr/>
      </p:nvGrpSpPr>
      <p:grpSpPr>
        <a:xfrm>
          <a:off x="0" y="0"/>
          <a:ext cx="0" cy="0"/>
          <a:chOff x="0" y="0"/>
          <a:chExt cx="0" cy="0"/>
        </a:xfrm>
      </p:grpSpPr>
      <p:sp>
        <p:nvSpPr>
          <p:cNvPr id="17" name="Date Placeholder 16">
            <a:extLst>
              <a:ext uri="{FF2B5EF4-FFF2-40B4-BE49-F238E27FC236}">
                <a16:creationId xmlns:a16="http://schemas.microsoft.com/office/drawing/2014/main" id="{B4D95383-1B4B-356C-D01D-1120CE9AD3EF}"/>
              </a:ext>
            </a:extLst>
          </p:cNvPr>
          <p:cNvSpPr>
            <a:spLocks noGrp="1"/>
          </p:cNvSpPr>
          <p:nvPr>
            <p:ph type="dt" sz="half" idx="10"/>
          </p:nvPr>
        </p:nvSpPr>
        <p:spPr/>
        <p:txBody>
          <a:bodyPr/>
          <a:lstStyle/>
          <a:p>
            <a:r>
              <a:rPr lang="en-US"/>
              <a:t>IT2090</a:t>
            </a:r>
            <a:endParaRPr lang="en-US" dirty="0"/>
          </a:p>
        </p:txBody>
      </p:sp>
      <p:sp>
        <p:nvSpPr>
          <p:cNvPr id="18" name="Footer Placeholder 17">
            <a:extLst>
              <a:ext uri="{FF2B5EF4-FFF2-40B4-BE49-F238E27FC236}">
                <a16:creationId xmlns:a16="http://schemas.microsoft.com/office/drawing/2014/main" id="{D27DE2A5-0E6B-48D3-627A-A483FD359B59}"/>
              </a:ext>
            </a:extLst>
          </p:cNvPr>
          <p:cNvSpPr>
            <a:spLocks noGrp="1"/>
          </p:cNvSpPr>
          <p:nvPr>
            <p:ph type="ftr" sz="quarter" idx="11"/>
          </p:nvPr>
        </p:nvSpPr>
        <p:spPr/>
        <p:txBody>
          <a:bodyPr/>
          <a:lstStyle/>
          <a:p>
            <a:r>
              <a:rPr lang="en-US"/>
              <a:t>Lecture 4 - Teams for Teamwork</a:t>
            </a:r>
            <a:endParaRPr lang="en-US" dirty="0"/>
          </a:p>
        </p:txBody>
      </p:sp>
      <p:sp>
        <p:nvSpPr>
          <p:cNvPr id="19" name="Slide Number Placeholder 18">
            <a:extLst>
              <a:ext uri="{FF2B5EF4-FFF2-40B4-BE49-F238E27FC236}">
                <a16:creationId xmlns:a16="http://schemas.microsoft.com/office/drawing/2014/main" id="{01CE38CF-68F6-EFB5-3AFB-276A5755516A}"/>
              </a:ext>
            </a:extLst>
          </p:cNvPr>
          <p:cNvSpPr>
            <a:spLocks noGrp="1"/>
          </p:cNvSpPr>
          <p:nvPr>
            <p:ph type="sldNum" sz="quarter" idx="12"/>
          </p:nvPr>
        </p:nvSpPr>
        <p:spPr/>
        <p:txBody>
          <a:bodyPr/>
          <a:lstStyle/>
          <a:p>
            <a:fld id="{B5CEABB6-07DC-46E8-9B57-56EC44A396E5}" type="slidenum">
              <a:rPr lang="en-US" smtClean="0"/>
              <a:t>14</a:t>
            </a:fld>
            <a:endParaRPr lang="en-US" dirty="0"/>
          </a:p>
        </p:txBody>
      </p:sp>
      <p:pic>
        <p:nvPicPr>
          <p:cNvPr id="21" name="Content Placeholder 5">
            <a:extLst>
              <a:ext uri="{FF2B5EF4-FFF2-40B4-BE49-F238E27FC236}">
                <a16:creationId xmlns:a16="http://schemas.microsoft.com/office/drawing/2014/main" id="{04BCB26F-D1BD-A299-0CD4-6627BD8CD3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278" t="29662" r="64342" b="50575"/>
          <a:stretch>
            <a:fillRect/>
          </a:stretch>
        </p:blipFill>
        <p:spPr>
          <a:xfrm>
            <a:off x="694006" y="2166813"/>
            <a:ext cx="9889144" cy="2571972"/>
          </a:xfrm>
        </p:spPr>
      </p:pic>
      <p:sp>
        <p:nvSpPr>
          <p:cNvPr id="22" name="Rectangle 6">
            <a:extLst>
              <a:ext uri="{FF2B5EF4-FFF2-40B4-BE49-F238E27FC236}">
                <a16:creationId xmlns:a16="http://schemas.microsoft.com/office/drawing/2014/main" id="{2237B37A-26AC-FC4C-6544-06EF3BFD25DD}"/>
              </a:ext>
            </a:extLst>
          </p:cNvPr>
          <p:cNvSpPr>
            <a:spLocks noChangeArrowheads="1"/>
          </p:cNvSpPr>
          <p:nvPr/>
        </p:nvSpPr>
        <p:spPr bwMode="auto">
          <a:xfrm>
            <a:off x="8297150" y="5105400"/>
            <a:ext cx="2286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ts val="3200"/>
              </a:lnSpc>
              <a:spcBef>
                <a:spcPct val="20000"/>
              </a:spcBef>
              <a:buClr>
                <a:schemeClr val="accent1"/>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1pPr>
            <a:lvl2pPr marL="742950" indent="-285750">
              <a:lnSpc>
                <a:spcPts val="3200"/>
              </a:lnSpc>
              <a:spcBef>
                <a:spcPct val="20000"/>
              </a:spcBef>
              <a:buClr>
                <a:schemeClr val="accent1"/>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2pPr>
            <a:lvl3pPr marL="1143000" indent="-228600">
              <a:lnSpc>
                <a:spcPts val="3200"/>
              </a:lnSpc>
              <a:spcBef>
                <a:spcPct val="20000"/>
              </a:spcBef>
              <a:buClr>
                <a:schemeClr val="accent1"/>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3pPr>
            <a:lvl4pPr marL="1600200" indent="-228600">
              <a:lnSpc>
                <a:spcPts val="3200"/>
              </a:lnSpc>
              <a:spcBef>
                <a:spcPct val="20000"/>
              </a:spcBef>
              <a:buClr>
                <a:schemeClr val="accent1"/>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4pPr>
            <a:lvl5pPr marL="2057400" indent="-228600">
              <a:lnSpc>
                <a:spcPts val="3200"/>
              </a:lnSpc>
              <a:spcBef>
                <a:spcPct val="20000"/>
              </a:spcBef>
              <a:buClr>
                <a:schemeClr val="accent1"/>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lnSpc>
                <a:spcPts val="3200"/>
              </a:lnSpc>
              <a:spcBef>
                <a:spcPct val="20000"/>
              </a:spcBef>
              <a:spcAft>
                <a:spcPct val="0"/>
              </a:spcAft>
              <a:buClr>
                <a:schemeClr val="accent1"/>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lnSpc>
                <a:spcPts val="3200"/>
              </a:lnSpc>
              <a:spcBef>
                <a:spcPct val="20000"/>
              </a:spcBef>
              <a:spcAft>
                <a:spcPct val="0"/>
              </a:spcAft>
              <a:buClr>
                <a:schemeClr val="accent1"/>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lnSpc>
                <a:spcPts val="3200"/>
              </a:lnSpc>
              <a:spcBef>
                <a:spcPct val="20000"/>
              </a:spcBef>
              <a:spcAft>
                <a:spcPct val="0"/>
              </a:spcAft>
              <a:buClr>
                <a:schemeClr val="accent1"/>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lnSpc>
                <a:spcPts val="3200"/>
              </a:lnSpc>
              <a:spcBef>
                <a:spcPct val="20000"/>
              </a:spcBef>
              <a:spcAft>
                <a:spcPct val="0"/>
              </a:spcAft>
              <a:buClr>
                <a:schemeClr val="accent1"/>
              </a:buClr>
              <a:buFont typeface="Times" panose="02020603050405020304" pitchFamily="18" charset="0"/>
              <a:buChar char="•"/>
              <a:defRPr sz="2400">
                <a:solidFill>
                  <a:schemeClr val="tx1"/>
                </a:solidFill>
                <a:latin typeface="Verdana" panose="020B0604030504040204" pitchFamily="34" charset="0"/>
                <a:ea typeface="ＭＳ Ｐゴシック" panose="020B0600070205080204" pitchFamily="34" charset="-128"/>
              </a:defRPr>
            </a:lvl9pPr>
          </a:lstStyle>
          <a:p>
            <a:pPr>
              <a:lnSpc>
                <a:spcPct val="100000"/>
              </a:lnSpc>
              <a:spcBef>
                <a:spcPct val="0"/>
              </a:spcBef>
              <a:buClrTx/>
              <a:buFontTx/>
              <a:buNone/>
            </a:pPr>
            <a:r>
              <a:rPr lang="en-GB" altLang="en-US" sz="1400" dirty="0">
                <a:ea typeface="MS Mincho" panose="02020609040205080304" pitchFamily="49" charset="-128"/>
              </a:rPr>
              <a:t>http://www.belbin.com</a:t>
            </a:r>
          </a:p>
        </p:txBody>
      </p:sp>
      <p:sp>
        <p:nvSpPr>
          <p:cNvPr id="23" name="Title 1">
            <a:extLst>
              <a:ext uri="{FF2B5EF4-FFF2-40B4-BE49-F238E27FC236}">
                <a16:creationId xmlns:a16="http://schemas.microsoft.com/office/drawing/2014/main" id="{80132DBE-20E3-07C7-4401-98F42128DF17}"/>
              </a:ext>
            </a:extLst>
          </p:cNvPr>
          <p:cNvSpPr txBox="1">
            <a:spLocks/>
          </p:cNvSpPr>
          <p:nvPr/>
        </p:nvSpPr>
        <p:spPr>
          <a:xfrm>
            <a:off x="838200" y="151765"/>
            <a:ext cx="5839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404041"/>
                </a:solidFill>
                <a:latin typeface="Adobe Fan Heiti Std B" panose="020B0700000000000000" pitchFamily="34" charset="-128"/>
                <a:ea typeface="Adobe Fan Heiti Std B" panose="020B0700000000000000" pitchFamily="34" charset="-128"/>
                <a:cs typeface="+mj-cs"/>
              </a:defRPr>
            </a:lvl1pPr>
          </a:lstStyle>
          <a:p>
            <a:r>
              <a:rPr lang="en-GB" altLang="en-US" sz="4000" b="1" dirty="0" err="1">
                <a:latin typeface="+mj-lt"/>
                <a:ea typeface="Calibri"/>
              </a:rPr>
              <a:t>Belbin’s</a:t>
            </a:r>
            <a:r>
              <a:rPr lang="en-GB" altLang="en-US" sz="4000" b="1" dirty="0">
                <a:latin typeface="+mj-lt"/>
                <a:ea typeface="Calibri"/>
              </a:rPr>
              <a:t> Team Roles</a:t>
            </a:r>
          </a:p>
        </p:txBody>
      </p:sp>
      <p:sp>
        <p:nvSpPr>
          <p:cNvPr id="24" name="Rechteck 3">
            <a:extLst>
              <a:ext uri="{FF2B5EF4-FFF2-40B4-BE49-F238E27FC236}">
                <a16:creationId xmlns:a16="http://schemas.microsoft.com/office/drawing/2014/main" id="{FCEE660E-A8DB-540A-1340-E0CF728A7575}"/>
              </a:ext>
            </a:extLst>
          </p:cNvPr>
          <p:cNvSpPr/>
          <p:nvPr/>
        </p:nvSpPr>
        <p:spPr>
          <a:xfrm>
            <a:off x="694006" y="1212706"/>
            <a:ext cx="9515254" cy="954107"/>
          </a:xfrm>
          <a:prstGeom prst="rect">
            <a:avLst/>
          </a:prstGeom>
        </p:spPr>
        <p:txBody>
          <a:bodyPr wrap="square">
            <a:spAutoFit/>
          </a:bodyPr>
          <a:lstStyle/>
          <a:p>
            <a:r>
              <a:rPr lang="en-GB" altLang="en-US" sz="2800" dirty="0">
                <a:solidFill>
                  <a:srgbClr val="404041"/>
                </a:solidFill>
                <a:latin typeface="+mj-lt"/>
                <a:ea typeface="Calibri"/>
              </a:rPr>
              <a:t>Team </a:t>
            </a:r>
            <a:r>
              <a:rPr lang="en-GB" altLang="en-US" sz="2800" dirty="0" err="1">
                <a:solidFill>
                  <a:srgbClr val="404041"/>
                </a:solidFill>
                <a:latin typeface="+mj-lt"/>
                <a:ea typeface="Calibri"/>
              </a:rPr>
              <a:t>Role:“A</a:t>
            </a:r>
            <a:r>
              <a:rPr lang="en-GB" altLang="en-US" sz="2800" dirty="0">
                <a:solidFill>
                  <a:srgbClr val="404041"/>
                </a:solidFill>
                <a:latin typeface="+mj-lt"/>
                <a:ea typeface="Calibri"/>
              </a:rPr>
              <a:t> tendency to behave, contribute, and interrelate with others in a particular way.”</a:t>
            </a:r>
            <a:r>
              <a:rPr lang="en-GB" altLang="en-US" sz="1600" dirty="0">
                <a:solidFill>
                  <a:srgbClr val="404041"/>
                </a:solidFill>
                <a:latin typeface="+mj-lt"/>
                <a:ea typeface="Calibri"/>
              </a:rPr>
              <a:t>(Meredith </a:t>
            </a:r>
            <a:r>
              <a:rPr lang="en-GB" altLang="en-US" sz="1600" dirty="0" err="1">
                <a:solidFill>
                  <a:srgbClr val="404041"/>
                </a:solidFill>
                <a:latin typeface="+mj-lt"/>
                <a:ea typeface="Calibri"/>
              </a:rPr>
              <a:t>Belbin</a:t>
            </a:r>
            <a:r>
              <a:rPr lang="en-GB" altLang="en-US" sz="1600" dirty="0">
                <a:solidFill>
                  <a:srgbClr val="404041"/>
                </a:solidFill>
                <a:latin typeface="+mj-lt"/>
                <a:ea typeface="Calibri"/>
              </a:rPr>
              <a:t>) </a:t>
            </a:r>
            <a:endParaRPr lang="en-GB" sz="2800" dirty="0">
              <a:solidFill>
                <a:srgbClr val="404041"/>
              </a:solidFill>
              <a:latin typeface="+mj-lt"/>
              <a:ea typeface="Calibri"/>
            </a:endParaRPr>
          </a:p>
        </p:txBody>
      </p:sp>
    </p:spTree>
    <p:extLst>
      <p:ext uri="{BB962C8B-B14F-4D97-AF65-F5344CB8AC3E}">
        <p14:creationId xmlns:p14="http://schemas.microsoft.com/office/powerpoint/2010/main" val="47762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7EB0939-4BB6-0C79-3BBD-F89A88C783C7}"/>
              </a:ext>
            </a:extLst>
          </p:cNvPr>
          <p:cNvSpPr>
            <a:spLocks noGrp="1" noChangeArrowheads="1"/>
          </p:cNvSpPr>
          <p:nvPr>
            <p:ph type="title"/>
          </p:nvPr>
        </p:nvSpPr>
        <p:spPr/>
        <p:txBody>
          <a:bodyPr/>
          <a:lstStyle/>
          <a:p>
            <a:r>
              <a:rPr lang="en-US" altLang="en-US"/>
              <a:t>Belbin's Team Role Theory</a:t>
            </a:r>
          </a:p>
        </p:txBody>
      </p:sp>
      <p:sp>
        <p:nvSpPr>
          <p:cNvPr id="65539" name="Rectangle 3">
            <a:extLst>
              <a:ext uri="{FF2B5EF4-FFF2-40B4-BE49-F238E27FC236}">
                <a16:creationId xmlns:a16="http://schemas.microsoft.com/office/drawing/2014/main" id="{43B06A52-F317-6B84-3F90-4410EBC229EA}"/>
              </a:ext>
            </a:extLst>
          </p:cNvPr>
          <p:cNvSpPr>
            <a:spLocks noGrp="1" noChangeArrowheads="1"/>
          </p:cNvSpPr>
          <p:nvPr>
            <p:ph type="body" idx="1"/>
          </p:nvPr>
        </p:nvSpPr>
        <p:spPr>
          <a:xfrm>
            <a:off x="1066800" y="1600200"/>
            <a:ext cx="10287000" cy="4876800"/>
          </a:xfrm>
        </p:spPr>
        <p:txBody>
          <a:bodyPr>
            <a:normAutofit/>
          </a:bodyPr>
          <a:lstStyle/>
          <a:p>
            <a:pPr>
              <a:defRPr/>
            </a:pPr>
            <a:r>
              <a:rPr lang="en-US" sz="2700" dirty="0" err="1"/>
              <a:t>Dr</a:t>
            </a:r>
            <a:r>
              <a:rPr lang="en-US" sz="2700" dirty="0"/>
              <a:t> </a:t>
            </a:r>
            <a:r>
              <a:rPr lang="en-US" sz="2700" dirty="0" err="1"/>
              <a:t>R.Meredith</a:t>
            </a:r>
            <a:r>
              <a:rPr lang="en-US" sz="2700" dirty="0"/>
              <a:t> </a:t>
            </a:r>
            <a:r>
              <a:rPr lang="en-US" sz="2700" dirty="0" err="1"/>
              <a:t>Belbin</a:t>
            </a:r>
            <a:r>
              <a:rPr lang="en-US" sz="2700" dirty="0"/>
              <a:t>, a British Researcher identified mainly 3 Team Roles</a:t>
            </a:r>
          </a:p>
          <a:p>
            <a:pPr>
              <a:defRPr/>
            </a:pPr>
            <a:endParaRPr lang="en-US" sz="2700" dirty="0"/>
          </a:p>
          <a:p>
            <a:pPr>
              <a:defRPr/>
            </a:pPr>
            <a:r>
              <a:rPr lang="en-US" sz="2700" dirty="0">
                <a:solidFill>
                  <a:srgbClr val="7030A0"/>
                </a:solidFill>
              </a:rPr>
              <a:t>Action Oriented- </a:t>
            </a:r>
          </a:p>
          <a:p>
            <a:pPr marL="0" indent="0">
              <a:buNone/>
              <a:defRPr/>
            </a:pPr>
            <a:r>
              <a:rPr lang="en-US" sz="2700" dirty="0">
                <a:solidFill>
                  <a:srgbClr val="7030A0"/>
                </a:solidFill>
              </a:rPr>
              <a:t>   </a:t>
            </a:r>
            <a:r>
              <a:rPr lang="en-US" sz="2700" dirty="0"/>
              <a:t>(Shaper, implementer, completer finisher) -</a:t>
            </a:r>
          </a:p>
          <a:p>
            <a:pPr>
              <a:defRPr/>
            </a:pPr>
            <a:endParaRPr lang="en-US" sz="2700" dirty="0"/>
          </a:p>
          <a:p>
            <a:pPr lvl="1">
              <a:defRPr/>
            </a:pPr>
            <a:r>
              <a:rPr lang="en-US" sz="2300" dirty="0"/>
              <a:t>See obstacles as challenges, courageous to push things, extroverted and stimulate others. </a:t>
            </a:r>
          </a:p>
          <a:p>
            <a:pPr lvl="1">
              <a:defRPr/>
            </a:pPr>
            <a:r>
              <a:rPr lang="en-US" sz="2300" dirty="0"/>
              <a:t>They put ideas and concepts into practical actions. </a:t>
            </a:r>
          </a:p>
          <a:p>
            <a:pPr lvl="1">
              <a:defRPr/>
            </a:pPr>
            <a:r>
              <a:rPr lang="en-US" sz="2300" dirty="0"/>
              <a:t>Disciplined, work systematically and efficiently, perfectionist but may be inflexible and sometimes reluctant to delegate and may insult others feelings.</a:t>
            </a:r>
          </a:p>
          <a:p>
            <a:pPr marL="104775" indent="0">
              <a:buNone/>
              <a:defRPr/>
            </a:pPr>
            <a:endParaRPr lang="en-US" sz="2700" dirty="0">
              <a:latin typeface="+mj-lt"/>
            </a:endParaRPr>
          </a:p>
        </p:txBody>
      </p:sp>
      <p:sp>
        <p:nvSpPr>
          <p:cNvPr id="2" name="Date Placeholder 1">
            <a:extLst>
              <a:ext uri="{FF2B5EF4-FFF2-40B4-BE49-F238E27FC236}">
                <a16:creationId xmlns:a16="http://schemas.microsoft.com/office/drawing/2014/main" id="{65692156-289C-3455-3F73-CEAD2AEA0C28}"/>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68E5E24F-F0DA-0487-C735-E8AEC0291D2F}"/>
              </a:ext>
            </a:extLst>
          </p:cNvPr>
          <p:cNvSpPr>
            <a:spLocks noGrp="1"/>
          </p:cNvSpPr>
          <p:nvPr>
            <p:ph type="ftr" sz="quarter" idx="11"/>
          </p:nvPr>
        </p:nvSpPr>
        <p:spPr/>
        <p:txBody>
          <a:bodyPr/>
          <a:lstStyle/>
          <a:p>
            <a:r>
              <a:rPr lang="en-US"/>
              <a:t>Lecture 4 - Teams for Teamwork</a:t>
            </a:r>
            <a:endParaRPr lang="en-US" dirty="0"/>
          </a:p>
        </p:txBody>
      </p:sp>
      <p:sp>
        <p:nvSpPr>
          <p:cNvPr id="4" name="Slide Number Placeholder 3">
            <a:extLst>
              <a:ext uri="{FF2B5EF4-FFF2-40B4-BE49-F238E27FC236}">
                <a16:creationId xmlns:a16="http://schemas.microsoft.com/office/drawing/2014/main" id="{E7FA2175-960E-E150-964D-A38462B74E79}"/>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5155F4E-19E0-9F41-0D97-E8520B98A55B}"/>
              </a:ext>
            </a:extLst>
          </p:cNvPr>
          <p:cNvSpPr>
            <a:spLocks noGrp="1"/>
          </p:cNvSpPr>
          <p:nvPr>
            <p:ph type="title"/>
          </p:nvPr>
        </p:nvSpPr>
        <p:spPr>
          <a:xfrm>
            <a:off x="7543800" y="228600"/>
            <a:ext cx="2455864" cy="1141412"/>
          </a:xfrm>
        </p:spPr>
        <p:txBody>
          <a:bodyPr/>
          <a:lstStyle/>
          <a:p>
            <a:r>
              <a:rPr lang="en-US" altLang="en-US" dirty="0">
                <a:latin typeface="+mn-lt"/>
              </a:rPr>
              <a:t>cont.</a:t>
            </a:r>
          </a:p>
        </p:txBody>
      </p:sp>
      <p:sp>
        <p:nvSpPr>
          <p:cNvPr id="29699" name="Content Placeholder 2">
            <a:extLst>
              <a:ext uri="{FF2B5EF4-FFF2-40B4-BE49-F238E27FC236}">
                <a16:creationId xmlns:a16="http://schemas.microsoft.com/office/drawing/2014/main" id="{A8C82786-8645-205B-94F4-D4BB5E6492FB}"/>
              </a:ext>
            </a:extLst>
          </p:cNvPr>
          <p:cNvSpPr>
            <a:spLocks noGrp="1"/>
          </p:cNvSpPr>
          <p:nvPr>
            <p:ph idx="1"/>
          </p:nvPr>
        </p:nvSpPr>
        <p:spPr>
          <a:xfrm>
            <a:off x="1295400" y="1371600"/>
            <a:ext cx="9982199" cy="4473575"/>
          </a:xfrm>
        </p:spPr>
        <p:txBody>
          <a:bodyPr>
            <a:normAutofit/>
          </a:bodyPr>
          <a:lstStyle/>
          <a:p>
            <a:pPr>
              <a:buFont typeface="StarSymbol"/>
              <a:buChar char="●"/>
              <a:defRPr/>
            </a:pPr>
            <a:r>
              <a:rPr lang="en-US" dirty="0">
                <a:solidFill>
                  <a:srgbClr val="7030A0"/>
                </a:solidFill>
              </a:rPr>
              <a:t>People Oriented-</a:t>
            </a:r>
          </a:p>
          <a:p>
            <a:pPr marL="0" indent="0">
              <a:buNone/>
              <a:defRPr/>
            </a:pPr>
            <a:r>
              <a:rPr lang="en-US" dirty="0">
                <a:solidFill>
                  <a:srgbClr val="7030A0"/>
                </a:solidFill>
              </a:rPr>
              <a:t>   </a:t>
            </a:r>
            <a:r>
              <a:rPr lang="en-US" dirty="0"/>
              <a:t>(Coordinator, Team worker, Resource Investigator)</a:t>
            </a:r>
          </a:p>
          <a:p>
            <a:pPr lvl="1">
              <a:buFont typeface="StarSymbol"/>
              <a:buChar char="●"/>
              <a:defRPr/>
            </a:pPr>
            <a:endParaRPr lang="en-US" dirty="0"/>
          </a:p>
          <a:p>
            <a:pPr lvl="1">
              <a:buFont typeface="Wingdings" panose="05000000000000000000" pitchFamily="2" charset="2"/>
              <a:buChar char="§"/>
              <a:defRPr/>
            </a:pPr>
            <a:r>
              <a:rPr lang="en-US" dirty="0"/>
              <a:t>Supportive and caring to the people. negotiator, flexible </a:t>
            </a:r>
          </a:p>
          <a:p>
            <a:pPr lvl="1">
              <a:buFont typeface="Wingdings" panose="05000000000000000000" pitchFamily="2" charset="2"/>
              <a:buChar char="§"/>
              <a:defRPr/>
            </a:pPr>
            <a:r>
              <a:rPr lang="en-US" dirty="0"/>
              <a:t>Diplomatic and popular but poor at making difficult decisions. </a:t>
            </a:r>
          </a:p>
          <a:p>
            <a:pPr lvl="1">
              <a:buFont typeface="Wingdings" panose="05000000000000000000" pitchFamily="2" charset="2"/>
              <a:buChar char="§"/>
              <a:defRPr/>
            </a:pPr>
            <a:r>
              <a:rPr lang="en-US" dirty="0"/>
              <a:t>Extroverted, overly optimistic but lose enthusiasm quickly</a:t>
            </a:r>
          </a:p>
          <a:p>
            <a:pPr lvl="1">
              <a:buFont typeface="Wingdings" panose="05000000000000000000" pitchFamily="2" charset="2"/>
              <a:buChar char="§"/>
              <a:defRPr/>
            </a:pPr>
            <a:endParaRPr lang="en-US" dirty="0">
              <a:latin typeface="+mj-lt"/>
            </a:endParaRPr>
          </a:p>
          <a:p>
            <a:pPr>
              <a:buFont typeface="Wingdings" panose="05000000000000000000" pitchFamily="2" charset="2"/>
              <a:buChar char="§"/>
              <a:defRPr/>
            </a:pPr>
            <a:endParaRPr lang="en-US" dirty="0">
              <a:latin typeface="+mj-lt"/>
            </a:endParaRPr>
          </a:p>
          <a:p>
            <a:pPr>
              <a:buFont typeface="StarSymbol"/>
              <a:buChar char="●"/>
              <a:defRPr/>
            </a:pPr>
            <a:endParaRPr lang="en-US" dirty="0">
              <a:latin typeface="+mj-lt"/>
            </a:endParaRPr>
          </a:p>
        </p:txBody>
      </p:sp>
      <p:sp>
        <p:nvSpPr>
          <p:cNvPr id="2" name="Date Placeholder 1">
            <a:extLst>
              <a:ext uri="{FF2B5EF4-FFF2-40B4-BE49-F238E27FC236}">
                <a16:creationId xmlns:a16="http://schemas.microsoft.com/office/drawing/2014/main" id="{364DE110-E066-E668-AF5A-F703BCADC3BD}"/>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6966A372-0DCE-837C-A6E1-6563BC60F9D0}"/>
              </a:ext>
            </a:extLst>
          </p:cNvPr>
          <p:cNvSpPr>
            <a:spLocks noGrp="1"/>
          </p:cNvSpPr>
          <p:nvPr>
            <p:ph type="ftr" sz="quarter" idx="11"/>
          </p:nvPr>
        </p:nvSpPr>
        <p:spPr/>
        <p:txBody>
          <a:bodyPr/>
          <a:lstStyle/>
          <a:p>
            <a:r>
              <a:rPr lang="en-US"/>
              <a:t>Lecture 4 - Teams for Teamwork</a:t>
            </a:r>
            <a:endParaRPr lang="en-US" dirty="0"/>
          </a:p>
        </p:txBody>
      </p:sp>
      <p:sp>
        <p:nvSpPr>
          <p:cNvPr id="4" name="Slide Number Placeholder 3">
            <a:extLst>
              <a:ext uri="{FF2B5EF4-FFF2-40B4-BE49-F238E27FC236}">
                <a16:creationId xmlns:a16="http://schemas.microsoft.com/office/drawing/2014/main" id="{4F4A1DF4-C644-4038-E809-FA72B0192EE9}"/>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4FE48F57-B5F1-26BA-5800-3110E1ADB17A}"/>
              </a:ext>
            </a:extLst>
          </p:cNvPr>
          <p:cNvSpPr>
            <a:spLocks noGrp="1"/>
          </p:cNvSpPr>
          <p:nvPr>
            <p:ph type="title"/>
          </p:nvPr>
        </p:nvSpPr>
        <p:spPr>
          <a:xfrm>
            <a:off x="7391400" y="255588"/>
            <a:ext cx="2608264" cy="1141412"/>
          </a:xfrm>
        </p:spPr>
        <p:txBody>
          <a:bodyPr/>
          <a:lstStyle/>
          <a:p>
            <a:r>
              <a:rPr lang="en-US" altLang="en-US" dirty="0">
                <a:latin typeface="+mn-lt"/>
              </a:rPr>
              <a:t>cont.</a:t>
            </a:r>
          </a:p>
        </p:txBody>
      </p:sp>
      <p:sp>
        <p:nvSpPr>
          <p:cNvPr id="30723" name="Content Placeholder 2">
            <a:extLst>
              <a:ext uri="{FF2B5EF4-FFF2-40B4-BE49-F238E27FC236}">
                <a16:creationId xmlns:a16="http://schemas.microsoft.com/office/drawing/2014/main" id="{266F9190-41F9-4E1A-19A3-65BC2725E549}"/>
              </a:ext>
            </a:extLst>
          </p:cNvPr>
          <p:cNvSpPr>
            <a:spLocks noGrp="1"/>
          </p:cNvSpPr>
          <p:nvPr>
            <p:ph idx="1"/>
          </p:nvPr>
        </p:nvSpPr>
        <p:spPr>
          <a:xfrm>
            <a:off x="1143000" y="1295400"/>
            <a:ext cx="9829799" cy="4191000"/>
          </a:xfrm>
        </p:spPr>
        <p:txBody>
          <a:bodyPr>
            <a:normAutofit/>
          </a:bodyPr>
          <a:lstStyle/>
          <a:p>
            <a:pPr>
              <a:buFont typeface="StarSymbol"/>
              <a:buChar char="●"/>
              <a:defRPr/>
            </a:pPr>
            <a:r>
              <a:rPr lang="en-US" dirty="0">
                <a:solidFill>
                  <a:srgbClr val="7030A0"/>
                </a:solidFill>
              </a:rPr>
              <a:t>Thought Oriented-</a:t>
            </a:r>
          </a:p>
          <a:p>
            <a:pPr marL="0" indent="0">
              <a:buNone/>
              <a:defRPr/>
            </a:pPr>
            <a:r>
              <a:rPr lang="en-US" dirty="0">
                <a:solidFill>
                  <a:srgbClr val="7030A0"/>
                </a:solidFill>
              </a:rPr>
              <a:t>   </a:t>
            </a:r>
            <a:r>
              <a:rPr lang="en-US" dirty="0"/>
              <a:t>(Plant, Monitor Evaluator, Specialist)</a:t>
            </a:r>
          </a:p>
          <a:p>
            <a:pPr lvl="1">
              <a:buFont typeface="Wingdings" panose="05000000000000000000" pitchFamily="2" charset="2"/>
              <a:buChar char="§"/>
              <a:defRPr/>
            </a:pPr>
            <a:endParaRPr lang="en-US" dirty="0"/>
          </a:p>
          <a:p>
            <a:pPr lvl="1">
              <a:buFont typeface="Wingdings" panose="05000000000000000000" pitchFamily="2" charset="2"/>
              <a:buChar char="§"/>
              <a:defRPr/>
            </a:pPr>
            <a:r>
              <a:rPr lang="en-US" dirty="0"/>
              <a:t>Bring new ideas and concepts, innovators, knowledgeable, pride themselves for their ability, introverted, impractical, poor communicators </a:t>
            </a:r>
          </a:p>
          <a:p>
            <a:pPr lvl="1">
              <a:buFont typeface="Wingdings" panose="05000000000000000000" pitchFamily="2" charset="2"/>
              <a:buChar char="§"/>
              <a:defRPr/>
            </a:pPr>
            <a:r>
              <a:rPr lang="en-US" dirty="0"/>
              <a:t>Carefully weigh pros and cons, critical thinker, unemotional to others.</a:t>
            </a:r>
          </a:p>
          <a:p>
            <a:pPr lvl="1">
              <a:buFont typeface="Wingdings" panose="05000000000000000000" pitchFamily="2" charset="2"/>
              <a:buChar char="§"/>
              <a:defRPr/>
            </a:pPr>
            <a:r>
              <a:rPr lang="en-US" dirty="0"/>
              <a:t>Tend to be single-minded and professional.</a:t>
            </a:r>
          </a:p>
          <a:p>
            <a:pPr marL="104775" indent="0">
              <a:buNone/>
              <a:defRPr/>
            </a:pPr>
            <a:endParaRPr lang="en-US" dirty="0">
              <a:latin typeface="+mj-lt"/>
            </a:endParaRPr>
          </a:p>
        </p:txBody>
      </p:sp>
      <p:sp>
        <p:nvSpPr>
          <p:cNvPr id="2" name="Date Placeholder 1">
            <a:extLst>
              <a:ext uri="{FF2B5EF4-FFF2-40B4-BE49-F238E27FC236}">
                <a16:creationId xmlns:a16="http://schemas.microsoft.com/office/drawing/2014/main" id="{756DCC50-3076-3613-DD97-55C322FC289C}"/>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FBFE5641-8CA5-AC9B-12D3-6471EBCA5202}"/>
              </a:ext>
            </a:extLst>
          </p:cNvPr>
          <p:cNvSpPr>
            <a:spLocks noGrp="1"/>
          </p:cNvSpPr>
          <p:nvPr>
            <p:ph type="ftr" sz="quarter" idx="11"/>
          </p:nvPr>
        </p:nvSpPr>
        <p:spPr/>
        <p:txBody>
          <a:bodyPr/>
          <a:lstStyle/>
          <a:p>
            <a:r>
              <a:rPr lang="en-US"/>
              <a:t>Lecture 4 - Teams for Teamwork</a:t>
            </a:r>
            <a:endParaRPr lang="en-US" dirty="0"/>
          </a:p>
        </p:txBody>
      </p:sp>
      <p:sp>
        <p:nvSpPr>
          <p:cNvPr id="4" name="Slide Number Placeholder 3">
            <a:extLst>
              <a:ext uri="{FF2B5EF4-FFF2-40B4-BE49-F238E27FC236}">
                <a16:creationId xmlns:a16="http://schemas.microsoft.com/office/drawing/2014/main" id="{DBA22B86-1B11-877D-D3DB-7DB4B6BD449E}"/>
              </a:ext>
            </a:extLst>
          </p:cNvPr>
          <p:cNvSpPr>
            <a:spLocks noGrp="1"/>
          </p:cNvSpPr>
          <p:nvPr>
            <p:ph type="sldNum" sz="quarter" idx="12"/>
          </p:nvPr>
        </p:nvSpPr>
        <p:spPr/>
        <p:txBody>
          <a:bodyPr/>
          <a:lstStyle/>
          <a:p>
            <a:fld id="{B5CEABB6-07DC-46E8-9B57-56EC44A396E5}" type="slidenum">
              <a:rPr lang="en-US" smtClean="0"/>
              <a:t>17</a:t>
            </a:fld>
            <a:endParaRPr lang="en-US" dirty="0"/>
          </a:p>
        </p:txBody>
      </p:sp>
    </p:spTree>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Roles</a:t>
            </a:r>
          </a:p>
        </p:txBody>
      </p:sp>
      <p:sp>
        <p:nvSpPr>
          <p:cNvPr id="3" name="Content Placeholder 2"/>
          <p:cNvSpPr>
            <a:spLocks noGrp="1"/>
          </p:cNvSpPr>
          <p:nvPr>
            <p:ph idx="1"/>
          </p:nvPr>
        </p:nvSpPr>
        <p:spPr>
          <a:xfrm>
            <a:off x="3429000" y="2209800"/>
            <a:ext cx="5334000" cy="2941320"/>
          </a:xfrm>
        </p:spPr>
        <p:txBody>
          <a:bodyPr>
            <a:normAutofit fontScale="92500" lnSpcReduction="20000"/>
          </a:bodyPr>
          <a:lstStyle/>
          <a:p>
            <a:r>
              <a:rPr lang="en-US" dirty="0"/>
              <a:t>Role Overload</a:t>
            </a:r>
          </a:p>
          <a:p>
            <a:r>
              <a:rPr lang="en-US" dirty="0"/>
              <a:t>Role Conflict</a:t>
            </a:r>
          </a:p>
          <a:p>
            <a:r>
              <a:rPr lang="en-US" dirty="0"/>
              <a:t>Role Ambiguity</a:t>
            </a:r>
          </a:p>
          <a:p>
            <a:r>
              <a:rPr lang="en-US" dirty="0"/>
              <a:t>Rigidity </a:t>
            </a:r>
          </a:p>
          <a:p>
            <a:r>
              <a:rPr lang="en-US" dirty="0"/>
              <a:t>Territoriality</a:t>
            </a:r>
          </a:p>
          <a:p>
            <a:r>
              <a:rPr lang="en-US" dirty="0"/>
              <a:t>Abdication</a:t>
            </a:r>
          </a:p>
          <a:p>
            <a:r>
              <a:rPr lang="en-US" dirty="0"/>
              <a:t>Human Nature</a:t>
            </a:r>
          </a:p>
          <a:p>
            <a:endParaRPr lang="en-US" dirty="0"/>
          </a:p>
        </p:txBody>
      </p:sp>
      <p:sp>
        <p:nvSpPr>
          <p:cNvPr id="4" name="Date Placeholder 3">
            <a:extLst>
              <a:ext uri="{FF2B5EF4-FFF2-40B4-BE49-F238E27FC236}">
                <a16:creationId xmlns:a16="http://schemas.microsoft.com/office/drawing/2014/main" id="{E9A9718E-9F7C-850E-358A-06CEBE43FA8E}"/>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1A8784C-1AFF-EAA6-37F5-BF3D56183FFA}"/>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B3E26422-B198-C1C3-A2EB-4EEB778CC698}"/>
              </a:ext>
            </a:extLst>
          </p:cNvPr>
          <p:cNvSpPr>
            <a:spLocks noGrp="1"/>
          </p:cNvSpPr>
          <p:nvPr>
            <p:ph type="sldNum" sz="quarter" idx="12"/>
          </p:nvPr>
        </p:nvSpPr>
        <p:spPr/>
        <p:txBody>
          <a:bodyPr/>
          <a:lstStyle/>
          <a:p>
            <a:fld id="{B5CEABB6-07DC-46E8-9B57-56EC44A396E5}"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Roles</a:t>
            </a:r>
          </a:p>
        </p:txBody>
      </p:sp>
      <p:sp>
        <p:nvSpPr>
          <p:cNvPr id="3" name="Content Placeholder 2"/>
          <p:cNvSpPr>
            <a:spLocks noGrp="1"/>
          </p:cNvSpPr>
          <p:nvPr>
            <p:ph idx="1"/>
          </p:nvPr>
        </p:nvSpPr>
        <p:spPr/>
        <p:txBody>
          <a:bodyPr/>
          <a:lstStyle/>
          <a:p>
            <a:r>
              <a:rPr lang="en-US" dirty="0"/>
              <a:t>Role Overload :</a:t>
            </a:r>
          </a:p>
          <a:p>
            <a:pPr lvl="1"/>
            <a:r>
              <a:rPr lang="en-US" dirty="0"/>
              <a:t>This can leave the member exhausted, attempting to get more done in less time. </a:t>
            </a:r>
          </a:p>
          <a:p>
            <a:pPr lvl="1"/>
            <a:r>
              <a:rPr lang="en-US" dirty="0"/>
              <a:t>Stress builds and productivity falls. </a:t>
            </a:r>
          </a:p>
          <a:p>
            <a:pPr lvl="1"/>
            <a:r>
              <a:rPr lang="en-US" dirty="0"/>
              <a:t>Personal defeat can isolate the member from the group and shatter communication. </a:t>
            </a:r>
          </a:p>
          <a:p>
            <a:endParaRPr lang="en-US" dirty="0"/>
          </a:p>
        </p:txBody>
      </p:sp>
      <p:pic>
        <p:nvPicPr>
          <p:cNvPr id="4" name="Picture 3" descr="untitled.bmp"/>
          <p:cNvPicPr>
            <a:picLocks noChangeAspect="1"/>
          </p:cNvPicPr>
          <p:nvPr/>
        </p:nvPicPr>
        <p:blipFill>
          <a:blip r:embed="rId2"/>
          <a:stretch>
            <a:fillRect/>
          </a:stretch>
        </p:blipFill>
        <p:spPr>
          <a:xfrm>
            <a:off x="7543800" y="3765923"/>
            <a:ext cx="2619095" cy="238504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ADE7CC5-6351-4BC8-8C0A-A345E4C21F57}"/>
                  </a:ext>
                </a:extLst>
              </p14:cNvPr>
              <p14:cNvContentPartPr/>
              <p14:nvPr/>
            </p14:nvContentPartPr>
            <p14:xfrm>
              <a:off x="2896560" y="4041360"/>
              <a:ext cx="113040" cy="40320"/>
            </p14:xfrm>
          </p:contentPart>
        </mc:Choice>
        <mc:Fallback xmlns="">
          <p:pic>
            <p:nvPicPr>
              <p:cNvPr id="6" name="Ink 5">
                <a:extLst>
                  <a:ext uri="{FF2B5EF4-FFF2-40B4-BE49-F238E27FC236}">
                    <a16:creationId xmlns:a16="http://schemas.microsoft.com/office/drawing/2014/main" id="{BADE7CC5-6351-4BC8-8C0A-A345E4C21F57}"/>
                  </a:ext>
                </a:extLst>
              </p:cNvPr>
              <p:cNvPicPr/>
              <p:nvPr/>
            </p:nvPicPr>
            <p:blipFill>
              <a:blip r:embed="rId4"/>
              <a:stretch>
                <a:fillRect/>
              </a:stretch>
            </p:blipFill>
            <p:spPr>
              <a:xfrm>
                <a:off x="2887200" y="4032000"/>
                <a:ext cx="131760" cy="59040"/>
              </a:xfrm>
              <a:prstGeom prst="rect">
                <a:avLst/>
              </a:prstGeom>
            </p:spPr>
          </p:pic>
        </mc:Fallback>
      </mc:AlternateContent>
      <p:sp>
        <p:nvSpPr>
          <p:cNvPr id="5" name="Date Placeholder 4">
            <a:extLst>
              <a:ext uri="{FF2B5EF4-FFF2-40B4-BE49-F238E27FC236}">
                <a16:creationId xmlns:a16="http://schemas.microsoft.com/office/drawing/2014/main" id="{AA4D9DF3-6017-60A8-A7F8-66260ECDB553}"/>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EC3EC7F7-09F1-7856-06F0-C0F01683BB9F}"/>
              </a:ext>
            </a:extLst>
          </p:cNvPr>
          <p:cNvSpPr>
            <a:spLocks noGrp="1"/>
          </p:cNvSpPr>
          <p:nvPr>
            <p:ph type="ftr" sz="quarter" idx="11"/>
          </p:nvPr>
        </p:nvSpPr>
        <p:spPr/>
        <p:txBody>
          <a:bodyPr/>
          <a:lstStyle/>
          <a:p>
            <a:r>
              <a:rPr lang="en-US"/>
              <a:t>Lecture 4 - Teams for Teamwork</a:t>
            </a:r>
            <a:endParaRPr lang="en-US" dirty="0"/>
          </a:p>
        </p:txBody>
      </p:sp>
      <p:sp>
        <p:nvSpPr>
          <p:cNvPr id="8" name="Slide Number Placeholder 7">
            <a:extLst>
              <a:ext uri="{FF2B5EF4-FFF2-40B4-BE49-F238E27FC236}">
                <a16:creationId xmlns:a16="http://schemas.microsoft.com/office/drawing/2014/main" id="{26B79EAF-1082-C1BB-03CF-9A1EFD81EAA1}"/>
              </a:ext>
            </a:extLst>
          </p:cNvPr>
          <p:cNvSpPr>
            <a:spLocks noGrp="1"/>
          </p:cNvSpPr>
          <p:nvPr>
            <p:ph type="sldNum" sz="quarter" idx="12"/>
          </p:nvPr>
        </p:nvSpPr>
        <p:spPr/>
        <p:txBody>
          <a:bodyPr/>
          <a:lstStyle/>
          <a:p>
            <a:fld id="{B5CEABB6-07DC-46E8-9B57-56EC44A396E5}"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852" y="533400"/>
            <a:ext cx="6491748" cy="784136"/>
          </a:xfrm>
        </p:spPr>
        <p:txBody>
          <a:bodyPr>
            <a:normAutofit/>
          </a:bodyPr>
          <a:lstStyle/>
          <a:p>
            <a:r>
              <a:rPr lang="en-US" sz="4000" dirty="0"/>
              <a:t>What is a team ?</a:t>
            </a:r>
          </a:p>
        </p:txBody>
      </p:sp>
      <p:sp>
        <p:nvSpPr>
          <p:cNvPr id="7" name="Rectangle 3"/>
          <p:cNvSpPr>
            <a:spLocks noGrp="1" noChangeArrowheads="1"/>
          </p:cNvSpPr>
          <p:nvPr>
            <p:ph idx="1"/>
          </p:nvPr>
        </p:nvSpPr>
        <p:spPr bwMode="auto">
          <a:xfrm>
            <a:off x="990600" y="5925371"/>
            <a:ext cx="9220200" cy="425374"/>
          </a:xfrm>
          <a:prstGeom prst="rect">
            <a:avLst/>
          </a:prstGeom>
          <a:noFill/>
          <a:ln w="9525">
            <a:noFill/>
            <a:miter lim="800000"/>
            <a:headEnd/>
            <a:tailEnd/>
          </a:ln>
        </p:spPr>
        <p:txBody>
          <a:bodyPr vert="horz" wrap="square" lIns="92075" tIns="46038" rIns="92075" bIns="46038">
            <a:spAutoFit/>
          </a:bodyPr>
          <a:lstStyle/>
          <a:p>
            <a:pPr>
              <a:spcBef>
                <a:spcPct val="50000"/>
              </a:spcBef>
              <a:buFont typeface="Wingdings" panose="05000000000000000000" pitchFamily="2" charset="2"/>
              <a:buChar char="v"/>
            </a:pPr>
            <a:r>
              <a:rPr lang="en-US" sz="2400" dirty="0">
                <a:latin typeface="Times New Roman" charset="0"/>
              </a:rPr>
              <a:t>“A team is a group of people working toward a common goal.”</a:t>
            </a:r>
          </a:p>
        </p:txBody>
      </p:sp>
      <p:sp>
        <p:nvSpPr>
          <p:cNvPr id="6" name="Rectangle 3"/>
          <p:cNvSpPr txBox="1">
            <a:spLocks noChangeArrowheads="1"/>
          </p:cNvSpPr>
          <p:nvPr/>
        </p:nvSpPr>
        <p:spPr bwMode="auto">
          <a:xfrm>
            <a:off x="990600" y="4724400"/>
            <a:ext cx="10668000" cy="1200971"/>
          </a:xfrm>
          <a:prstGeom prst="rect">
            <a:avLst/>
          </a:prstGeom>
          <a:noFill/>
          <a:ln w="9525">
            <a:noFill/>
            <a:miter lim="800000"/>
            <a:headEnd/>
            <a:tailEnd/>
          </a:ln>
        </p:spPr>
        <p:txBody>
          <a:bodyPr vert="horz" wrap="square" lIns="92075" tIns="46038" rIns="92075" bIns="46038">
            <a:spAutoFit/>
          </a:bodyPr>
          <a:lstStyle/>
          <a:p>
            <a:pPr marL="342900" indent="-342900">
              <a:spcBef>
                <a:spcPct val="50000"/>
              </a:spcBef>
              <a:buClr>
                <a:schemeClr val="accent3"/>
              </a:buClr>
              <a:buSzPct val="107000"/>
              <a:buFont typeface="Wingdings" panose="05000000000000000000" pitchFamily="2" charset="2"/>
              <a:buChar char="v"/>
              <a:defRPr/>
            </a:pPr>
            <a:r>
              <a:rPr lang="en-US" sz="2400" dirty="0">
                <a:latin typeface="Times New Roman" pitchFamily="18" charset="0"/>
                <a:cs typeface="Times New Roman" pitchFamily="18" charset="0"/>
              </a:rPr>
              <a:t>“Team is a group of people who are interdependent with respect to information, resources, knowledge and skills and who seek to combine their efforts to achieve a common goal” Professor Leigh Thompson</a:t>
            </a:r>
          </a:p>
        </p:txBody>
      </p:sp>
      <p:pic>
        <p:nvPicPr>
          <p:cNvPr id="8" name="Picture 3" descr="1771179517_ce3fe36c4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371601"/>
            <a:ext cx="4191000" cy="296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897E7572-F010-2756-4522-C713000D7DEF}"/>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776119D3-36A9-1E9D-DD3E-C5B27CB47EAF}"/>
              </a:ext>
            </a:extLst>
          </p:cNvPr>
          <p:cNvSpPr>
            <a:spLocks noGrp="1"/>
          </p:cNvSpPr>
          <p:nvPr>
            <p:ph type="ftr" sz="quarter" idx="11"/>
          </p:nvPr>
        </p:nvSpPr>
        <p:spPr/>
        <p:txBody>
          <a:body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359C1AA7-2B65-072E-1266-9E676D2DDDAC}"/>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Roles</a:t>
            </a:r>
          </a:p>
        </p:txBody>
      </p:sp>
      <p:sp>
        <p:nvSpPr>
          <p:cNvPr id="3" name="Content Placeholder 2"/>
          <p:cNvSpPr>
            <a:spLocks noGrp="1"/>
          </p:cNvSpPr>
          <p:nvPr>
            <p:ph idx="1"/>
          </p:nvPr>
        </p:nvSpPr>
        <p:spPr/>
        <p:txBody>
          <a:bodyPr/>
          <a:lstStyle/>
          <a:p>
            <a:r>
              <a:rPr lang="en-US" dirty="0"/>
              <a:t>Role Conflict :</a:t>
            </a:r>
          </a:p>
          <a:p>
            <a:pPr lvl="1"/>
            <a:r>
              <a:rPr lang="en-US" dirty="0"/>
              <a:t>This is when the members of a group each have a different expectation of another's responsibilities.</a:t>
            </a:r>
          </a:p>
          <a:p>
            <a:pPr lvl="1"/>
            <a:r>
              <a:rPr lang="en-US" dirty="0"/>
              <a:t> This person will feel torn and unable to come to terms with the group identity, which can also occur when there is a moral or ethical dilemma with another of the group. </a:t>
            </a:r>
          </a:p>
          <a:p>
            <a:endParaRPr lang="en-US" dirty="0"/>
          </a:p>
        </p:txBody>
      </p:sp>
      <p:pic>
        <p:nvPicPr>
          <p:cNvPr id="4" name="Picture 3" descr="imagesCAWHR65N.jpg"/>
          <p:cNvPicPr>
            <a:picLocks noChangeAspect="1"/>
          </p:cNvPicPr>
          <p:nvPr/>
        </p:nvPicPr>
        <p:blipFill>
          <a:blip r:embed="rId2"/>
          <a:stretch>
            <a:fillRect/>
          </a:stretch>
        </p:blipFill>
        <p:spPr>
          <a:xfrm>
            <a:off x="8382000" y="3721239"/>
            <a:ext cx="2181225" cy="2105025"/>
          </a:xfrm>
          <a:prstGeom prst="rect">
            <a:avLst/>
          </a:prstGeom>
        </p:spPr>
      </p:pic>
      <p:sp>
        <p:nvSpPr>
          <p:cNvPr id="5" name="Date Placeholder 4">
            <a:extLst>
              <a:ext uri="{FF2B5EF4-FFF2-40B4-BE49-F238E27FC236}">
                <a16:creationId xmlns:a16="http://schemas.microsoft.com/office/drawing/2014/main" id="{D3462C9D-978B-6DE8-EB69-0D234811FBBE}"/>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F1B2ACE-77A3-882D-B112-43929DC4938F}"/>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AC7E7B83-0C1D-8859-1EC7-7C3C5D443FFB}"/>
              </a:ext>
            </a:extLst>
          </p:cNvPr>
          <p:cNvSpPr>
            <a:spLocks noGrp="1"/>
          </p:cNvSpPr>
          <p:nvPr>
            <p:ph type="sldNum" sz="quarter" idx="12"/>
          </p:nvPr>
        </p:nvSpPr>
        <p:spPr/>
        <p:txBody>
          <a:bodyPr/>
          <a:lstStyle/>
          <a:p>
            <a:fld id="{B5CEABB6-07DC-46E8-9B57-56EC44A396E5}"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Roles</a:t>
            </a:r>
          </a:p>
        </p:txBody>
      </p:sp>
      <p:sp>
        <p:nvSpPr>
          <p:cNvPr id="3" name="Content Placeholder 2"/>
          <p:cNvSpPr>
            <a:spLocks noGrp="1"/>
          </p:cNvSpPr>
          <p:nvPr>
            <p:ph idx="1"/>
          </p:nvPr>
        </p:nvSpPr>
        <p:spPr/>
        <p:txBody>
          <a:bodyPr/>
          <a:lstStyle/>
          <a:p>
            <a:r>
              <a:rPr lang="en-US" dirty="0"/>
              <a:t>Role Ambiguity :</a:t>
            </a:r>
          </a:p>
          <a:p>
            <a:pPr lvl="1"/>
            <a:r>
              <a:rPr lang="en-US" dirty="0"/>
              <a:t> This is when a role is left too vague or undefined, and the individual does not know what is expected of them by the group. </a:t>
            </a:r>
          </a:p>
          <a:p>
            <a:pPr lvl="1"/>
            <a:r>
              <a:rPr lang="en-US" dirty="0"/>
              <a:t>Members experiencing role ambiguity find their self confidence drops and due to that efficiency slows to a crawl.</a:t>
            </a:r>
          </a:p>
          <a:p>
            <a:pPr lvl="1"/>
            <a:r>
              <a:rPr lang="en-US" dirty="0"/>
              <a:t> Without an identity relative to the other group members, an individual cannot perform and they will often isolate and shy away from the other group members. </a:t>
            </a:r>
          </a:p>
          <a:p>
            <a:endParaRPr lang="en-US" dirty="0"/>
          </a:p>
        </p:txBody>
      </p:sp>
      <p:sp>
        <p:nvSpPr>
          <p:cNvPr id="4" name="Date Placeholder 3">
            <a:extLst>
              <a:ext uri="{FF2B5EF4-FFF2-40B4-BE49-F238E27FC236}">
                <a16:creationId xmlns:a16="http://schemas.microsoft.com/office/drawing/2014/main" id="{086A5617-CEB6-4266-EF88-14768D7DF971}"/>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7A1EBE25-7370-5F7D-4A12-DFB2A56D7BC5}"/>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6ED1B50F-2A45-D193-FEDC-CC1C0CA07C32}"/>
              </a:ext>
            </a:extLst>
          </p:cNvPr>
          <p:cNvSpPr>
            <a:spLocks noGrp="1"/>
          </p:cNvSpPr>
          <p:nvPr>
            <p:ph type="sldNum" sz="quarter" idx="12"/>
          </p:nvPr>
        </p:nvSpPr>
        <p:spPr/>
        <p:txBody>
          <a:bodyPr/>
          <a:lstStyle/>
          <a:p>
            <a:fld id="{B5CEABB6-07DC-46E8-9B57-56EC44A396E5}"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3869-8CFD-AC82-2745-C4C97306B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7C9CD7-A660-19A0-B9FA-9AC38C8BDDA7}"/>
              </a:ext>
            </a:extLst>
          </p:cNvPr>
          <p:cNvSpPr>
            <a:spLocks noGrp="1"/>
          </p:cNvSpPr>
          <p:nvPr>
            <p:ph type="title"/>
          </p:nvPr>
        </p:nvSpPr>
        <p:spPr>
          <a:xfrm>
            <a:off x="685800" y="330390"/>
            <a:ext cx="10515600" cy="640080"/>
          </a:xfrm>
        </p:spPr>
        <p:txBody>
          <a:bodyPr/>
          <a:lstStyle/>
          <a:p>
            <a:r>
              <a:rPr lang="en-US" dirty="0"/>
              <a:t>Problems with Roles</a:t>
            </a:r>
          </a:p>
        </p:txBody>
      </p:sp>
      <p:sp>
        <p:nvSpPr>
          <p:cNvPr id="3" name="Content Placeholder 2">
            <a:extLst>
              <a:ext uri="{FF2B5EF4-FFF2-40B4-BE49-F238E27FC236}">
                <a16:creationId xmlns:a16="http://schemas.microsoft.com/office/drawing/2014/main" id="{2F758FB5-2732-227A-4268-D4FFA216765A}"/>
              </a:ext>
            </a:extLst>
          </p:cNvPr>
          <p:cNvSpPr>
            <a:spLocks noGrp="1"/>
          </p:cNvSpPr>
          <p:nvPr>
            <p:ph idx="1"/>
          </p:nvPr>
        </p:nvSpPr>
        <p:spPr>
          <a:xfrm>
            <a:off x="705729" y="970470"/>
            <a:ext cx="10515600" cy="1163130"/>
          </a:xfrm>
        </p:spPr>
        <p:txBody>
          <a:bodyPr>
            <a:normAutofit lnSpcReduction="10000"/>
          </a:bodyPr>
          <a:lstStyle/>
          <a:p>
            <a:r>
              <a:rPr lang="en-US" dirty="0"/>
              <a:t>Role Ambiguity :</a:t>
            </a:r>
          </a:p>
          <a:p>
            <a:pPr lvl="1"/>
            <a:r>
              <a:rPr lang="en-US" dirty="0"/>
              <a:t> Inter role conflict results from the differing requirements of two or more roles that must be played at the same time.</a:t>
            </a:r>
          </a:p>
          <a:p>
            <a:pPr lvl="1"/>
            <a:endParaRPr lang="en-US" dirty="0"/>
          </a:p>
        </p:txBody>
      </p:sp>
      <p:sp>
        <p:nvSpPr>
          <p:cNvPr id="4" name="Date Placeholder 3">
            <a:extLst>
              <a:ext uri="{FF2B5EF4-FFF2-40B4-BE49-F238E27FC236}">
                <a16:creationId xmlns:a16="http://schemas.microsoft.com/office/drawing/2014/main" id="{D94D871A-AE30-09FD-BE69-6E080992B6CD}"/>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8810106-0AC4-3CAD-E55A-93278C24BBBF}"/>
              </a:ext>
            </a:extLst>
          </p:cNvPr>
          <p:cNvSpPr>
            <a:spLocks noGrp="1"/>
          </p:cNvSpPr>
          <p:nvPr>
            <p:ph type="ftr" sz="quarter" idx="11"/>
          </p:nvPr>
        </p:nvSpPr>
        <p:spPr/>
        <p:txBody>
          <a:bodyPr/>
          <a:lstStyle/>
          <a:p>
            <a:r>
              <a:rPr lang="en-US"/>
              <a:t>Lecture 4 - Teams for Teamwork</a:t>
            </a:r>
            <a:endParaRPr lang="en-US" dirty="0"/>
          </a:p>
        </p:txBody>
      </p:sp>
      <p:sp>
        <p:nvSpPr>
          <p:cNvPr id="6" name="Slide Number Placeholder 5">
            <a:extLst>
              <a:ext uri="{FF2B5EF4-FFF2-40B4-BE49-F238E27FC236}">
                <a16:creationId xmlns:a16="http://schemas.microsoft.com/office/drawing/2014/main" id="{29B1062A-EB30-83C3-C1CF-A8C8480E61A0}"/>
              </a:ext>
            </a:extLst>
          </p:cNvPr>
          <p:cNvSpPr>
            <a:spLocks noGrp="1"/>
          </p:cNvSpPr>
          <p:nvPr>
            <p:ph type="sldNum" sz="quarter" idx="12"/>
          </p:nvPr>
        </p:nvSpPr>
        <p:spPr/>
        <p:txBody>
          <a:bodyPr/>
          <a:lstStyle/>
          <a:p>
            <a:fld id="{B5CEABB6-07DC-46E8-9B57-56EC44A396E5}" type="slidenum">
              <a:rPr lang="en-US" smtClean="0"/>
              <a:t>22</a:t>
            </a:fld>
            <a:endParaRPr lang="en-US" dirty="0"/>
          </a:p>
        </p:txBody>
      </p:sp>
      <p:pic>
        <p:nvPicPr>
          <p:cNvPr id="7" name="Picture 6">
            <a:extLst>
              <a:ext uri="{FF2B5EF4-FFF2-40B4-BE49-F238E27FC236}">
                <a16:creationId xmlns:a16="http://schemas.microsoft.com/office/drawing/2014/main" id="{70F63CCF-FBDD-762E-5A0A-9B84C16762D5}"/>
              </a:ext>
            </a:extLst>
          </p:cNvPr>
          <p:cNvPicPr>
            <a:picLocks noChangeAspect="1"/>
          </p:cNvPicPr>
          <p:nvPr/>
        </p:nvPicPr>
        <p:blipFill>
          <a:blip r:embed="rId2"/>
          <a:stretch>
            <a:fillRect/>
          </a:stretch>
        </p:blipFill>
        <p:spPr>
          <a:xfrm>
            <a:off x="3505200" y="2133600"/>
            <a:ext cx="4876800" cy="3034301"/>
          </a:xfrm>
          <a:prstGeom prst="rect">
            <a:avLst/>
          </a:prstGeom>
        </p:spPr>
      </p:pic>
      <p:sp>
        <p:nvSpPr>
          <p:cNvPr id="8" name="Content Placeholder 2">
            <a:extLst>
              <a:ext uri="{FF2B5EF4-FFF2-40B4-BE49-F238E27FC236}">
                <a16:creationId xmlns:a16="http://schemas.microsoft.com/office/drawing/2014/main" id="{4A3A1BCC-FF6E-1181-2278-A054894E6078}"/>
              </a:ext>
            </a:extLst>
          </p:cNvPr>
          <p:cNvSpPr txBox="1">
            <a:spLocks/>
          </p:cNvSpPr>
          <p:nvPr/>
        </p:nvSpPr>
        <p:spPr>
          <a:xfrm>
            <a:off x="2590800" y="5329007"/>
            <a:ext cx="7467600" cy="69079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2000" dirty="0"/>
              <a:t>In 2005, Maithripala Sirisena assumed the presidency in Sri Lanka. Simultaneously, he held the position of Chairman of the SLFF Political Party (Opposition). This dual role created a situation of role ambiguity and led to conflicts with Prime Minister Ranil Wickremesinghe.</a:t>
            </a:r>
          </a:p>
        </p:txBody>
      </p:sp>
    </p:spTree>
    <p:extLst>
      <p:ext uri="{BB962C8B-B14F-4D97-AF65-F5344CB8AC3E}">
        <p14:creationId xmlns:p14="http://schemas.microsoft.com/office/powerpoint/2010/main" val="2209686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Problems with the Role Concept</a:t>
            </a:r>
          </a:p>
        </p:txBody>
      </p:sp>
      <p:sp>
        <p:nvSpPr>
          <p:cNvPr id="3" name="Content Placeholder 2"/>
          <p:cNvSpPr>
            <a:spLocks noGrp="1"/>
          </p:cNvSpPr>
          <p:nvPr>
            <p:ph idx="1"/>
          </p:nvPr>
        </p:nvSpPr>
        <p:spPr/>
        <p:txBody>
          <a:bodyPr/>
          <a:lstStyle/>
          <a:p>
            <a:r>
              <a:rPr lang="en-US" dirty="0"/>
              <a:t>Rigidity: </a:t>
            </a:r>
          </a:p>
          <a:p>
            <a:pPr lvl="1"/>
            <a:r>
              <a:rPr lang="en-US" dirty="0"/>
              <a:t>Sometimes prevents flexibility, other potentials</a:t>
            </a:r>
          </a:p>
          <a:p>
            <a:endParaRPr lang="en-US" dirty="0"/>
          </a:p>
        </p:txBody>
      </p:sp>
      <p:pic>
        <p:nvPicPr>
          <p:cNvPr id="4" name="Picture 3" descr="imagesCAD3TOB9.jpg"/>
          <p:cNvPicPr>
            <a:picLocks noChangeAspect="1"/>
          </p:cNvPicPr>
          <p:nvPr/>
        </p:nvPicPr>
        <p:blipFill>
          <a:blip r:embed="rId2"/>
          <a:stretch>
            <a:fillRect/>
          </a:stretch>
        </p:blipFill>
        <p:spPr>
          <a:xfrm>
            <a:off x="4419600" y="3426655"/>
            <a:ext cx="2362200" cy="2014818"/>
          </a:xfrm>
          <a:prstGeom prst="rect">
            <a:avLst/>
          </a:prstGeom>
        </p:spPr>
      </p:pic>
      <p:sp>
        <p:nvSpPr>
          <p:cNvPr id="5" name="Date Placeholder 4">
            <a:extLst>
              <a:ext uri="{FF2B5EF4-FFF2-40B4-BE49-F238E27FC236}">
                <a16:creationId xmlns:a16="http://schemas.microsoft.com/office/drawing/2014/main" id="{C9CED276-A92C-A1F5-219B-351135B96D6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0CCB6B05-6E9C-FED7-B70F-79619C55955A}"/>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A2151CFE-F7C4-D2B4-24DB-343F92B07E99}"/>
              </a:ext>
            </a:extLst>
          </p:cNvPr>
          <p:cNvSpPr>
            <a:spLocks noGrp="1"/>
          </p:cNvSpPr>
          <p:nvPr>
            <p:ph type="sldNum" sz="quarter" idx="12"/>
          </p:nvPr>
        </p:nvSpPr>
        <p:spPr/>
        <p:txBody>
          <a:bodyPr/>
          <a:lstStyle/>
          <a:p>
            <a:fld id="{B5CEABB6-07DC-46E8-9B57-56EC44A396E5}" type="slidenum">
              <a:rPr lang="en-US" smtClean="0"/>
              <a:t>23</a:t>
            </a:fld>
            <a:endParaRPr lang="en-US" dirty="0"/>
          </a:p>
        </p:txBody>
      </p:sp>
    </p:spTree>
    <p:extLst>
      <p:ext uri="{BB962C8B-B14F-4D97-AF65-F5344CB8AC3E}">
        <p14:creationId xmlns:p14="http://schemas.microsoft.com/office/powerpoint/2010/main" val="931397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Problems with the Role Concept</a:t>
            </a:r>
          </a:p>
        </p:txBody>
      </p:sp>
      <p:sp>
        <p:nvSpPr>
          <p:cNvPr id="3" name="Content Placeholder 2"/>
          <p:cNvSpPr>
            <a:spLocks noGrp="1"/>
          </p:cNvSpPr>
          <p:nvPr>
            <p:ph idx="1"/>
          </p:nvPr>
        </p:nvSpPr>
        <p:spPr/>
        <p:txBody>
          <a:bodyPr/>
          <a:lstStyle/>
          <a:p>
            <a:r>
              <a:rPr lang="en-US" dirty="0"/>
              <a:t>Abdication: </a:t>
            </a:r>
          </a:p>
          <a:p>
            <a:pPr lvl="1"/>
            <a:r>
              <a:rPr lang="en-US" dirty="0"/>
              <a:t>Relinquish the duties of a role, creating a gap in teamwork. Avoiding contributing within another’s role just because it is someone else’s responsibility.</a:t>
            </a:r>
          </a:p>
          <a:p>
            <a:endParaRPr lang="en-US" dirty="0"/>
          </a:p>
        </p:txBody>
      </p:sp>
      <p:pic>
        <p:nvPicPr>
          <p:cNvPr id="4" name="Picture 3" descr="imagesCAFGFL0R.jpg"/>
          <p:cNvPicPr>
            <a:picLocks noChangeAspect="1"/>
          </p:cNvPicPr>
          <p:nvPr/>
        </p:nvPicPr>
        <p:blipFill>
          <a:blip r:embed="rId2"/>
          <a:stretch>
            <a:fillRect/>
          </a:stretch>
        </p:blipFill>
        <p:spPr>
          <a:xfrm>
            <a:off x="4976813" y="3581401"/>
            <a:ext cx="2238375" cy="2282265"/>
          </a:xfrm>
          <a:prstGeom prst="rect">
            <a:avLst/>
          </a:prstGeom>
        </p:spPr>
      </p:pic>
      <p:sp>
        <p:nvSpPr>
          <p:cNvPr id="5" name="Date Placeholder 4">
            <a:extLst>
              <a:ext uri="{FF2B5EF4-FFF2-40B4-BE49-F238E27FC236}">
                <a16:creationId xmlns:a16="http://schemas.microsoft.com/office/drawing/2014/main" id="{26142E8A-6F6C-9602-342F-DB8D09E1176E}"/>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9058C0B2-9723-A4F4-DFC8-EEF59C7CA88E}"/>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3D53A8FF-1AE0-750C-ACE6-D4682E2962C1}"/>
              </a:ext>
            </a:extLst>
          </p:cNvPr>
          <p:cNvSpPr>
            <a:spLocks noGrp="1"/>
          </p:cNvSpPr>
          <p:nvPr>
            <p:ph type="sldNum" sz="quarter" idx="12"/>
          </p:nvPr>
        </p:nvSpPr>
        <p:spPr/>
        <p:txBody>
          <a:bodyPr/>
          <a:lstStyle/>
          <a:p>
            <a:fld id="{B5CEABB6-07DC-46E8-9B57-56EC44A396E5}" type="slidenum">
              <a:rPr lang="en-US" smtClean="0"/>
              <a:t>24</a:t>
            </a:fld>
            <a:endParaRPr lang="en-US" dirty="0"/>
          </a:p>
        </p:txBody>
      </p:sp>
    </p:spTree>
    <p:extLst>
      <p:ext uri="{BB962C8B-B14F-4D97-AF65-F5344CB8AC3E}">
        <p14:creationId xmlns:p14="http://schemas.microsoft.com/office/powerpoint/2010/main" val="3374723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Problems with the Role Concept</a:t>
            </a:r>
          </a:p>
        </p:txBody>
      </p:sp>
      <p:sp>
        <p:nvSpPr>
          <p:cNvPr id="3" name="Content Placeholder 2"/>
          <p:cNvSpPr>
            <a:spLocks noGrp="1"/>
          </p:cNvSpPr>
          <p:nvPr>
            <p:ph idx="1"/>
          </p:nvPr>
        </p:nvSpPr>
        <p:spPr/>
        <p:txBody>
          <a:bodyPr/>
          <a:lstStyle/>
          <a:p>
            <a:r>
              <a:rPr lang="en-US" dirty="0"/>
              <a:t>Territoriality: </a:t>
            </a:r>
          </a:p>
          <a:p>
            <a:pPr lvl="1"/>
            <a:r>
              <a:rPr lang="en-US" dirty="0"/>
              <a:t>Reluctance to get contribution from others to the role assigned to someone, Guard his role/personal space </a:t>
            </a:r>
          </a:p>
          <a:p>
            <a:endParaRPr lang="en-US" dirty="0"/>
          </a:p>
        </p:txBody>
      </p:sp>
      <p:pic>
        <p:nvPicPr>
          <p:cNvPr id="4" name="Picture 3" descr="imagesCAP2XLKL.jpg"/>
          <p:cNvPicPr>
            <a:picLocks noChangeAspect="1"/>
          </p:cNvPicPr>
          <p:nvPr/>
        </p:nvPicPr>
        <p:blipFill>
          <a:blip r:embed="rId2"/>
          <a:stretch>
            <a:fillRect/>
          </a:stretch>
        </p:blipFill>
        <p:spPr>
          <a:xfrm>
            <a:off x="5057775" y="3356348"/>
            <a:ext cx="2076450" cy="2960046"/>
          </a:xfrm>
          <a:prstGeom prst="rect">
            <a:avLst/>
          </a:prstGeom>
        </p:spPr>
      </p:pic>
      <p:sp>
        <p:nvSpPr>
          <p:cNvPr id="5" name="Date Placeholder 4">
            <a:extLst>
              <a:ext uri="{FF2B5EF4-FFF2-40B4-BE49-F238E27FC236}">
                <a16:creationId xmlns:a16="http://schemas.microsoft.com/office/drawing/2014/main" id="{503F7E47-1891-82EB-C316-B72D4B9D481D}"/>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9AA6683-AFC5-1561-BA9D-7C4558748E90}"/>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F065CF77-CC74-1A11-9E75-92629E09AF89}"/>
              </a:ext>
            </a:extLst>
          </p:cNvPr>
          <p:cNvSpPr>
            <a:spLocks noGrp="1"/>
          </p:cNvSpPr>
          <p:nvPr>
            <p:ph type="sldNum" sz="quarter" idx="12"/>
          </p:nvPr>
        </p:nvSpPr>
        <p:spPr/>
        <p:txBody>
          <a:bodyPr/>
          <a:lstStyle/>
          <a:p>
            <a:fld id="{B5CEABB6-07DC-46E8-9B57-56EC44A396E5}" type="slidenum">
              <a:rPr lang="en-US" smtClean="0"/>
              <a:t>25</a:t>
            </a:fld>
            <a:endParaRPr lang="en-US" dirty="0"/>
          </a:p>
        </p:txBody>
      </p:sp>
    </p:spTree>
    <p:extLst>
      <p:ext uri="{BB962C8B-B14F-4D97-AF65-F5344CB8AC3E}">
        <p14:creationId xmlns:p14="http://schemas.microsoft.com/office/powerpoint/2010/main" val="123302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Problems with the Role Concept</a:t>
            </a:r>
          </a:p>
        </p:txBody>
      </p:sp>
      <p:sp>
        <p:nvSpPr>
          <p:cNvPr id="3" name="Content Placeholder 2"/>
          <p:cNvSpPr>
            <a:spLocks noGrp="1"/>
          </p:cNvSpPr>
          <p:nvPr>
            <p:ph idx="1"/>
          </p:nvPr>
        </p:nvSpPr>
        <p:spPr/>
        <p:txBody>
          <a:bodyPr/>
          <a:lstStyle/>
          <a:p>
            <a:r>
              <a:rPr lang="en-US" dirty="0"/>
              <a:t>Human nature: </a:t>
            </a:r>
          </a:p>
          <a:p>
            <a:pPr lvl="1"/>
            <a:r>
              <a:rPr lang="en-US" dirty="0"/>
              <a:t>The annoying habit of being unpredictable, straying from expected role and inconsistency in same role across the individuals</a:t>
            </a:r>
          </a:p>
          <a:p>
            <a:endParaRPr lang="en-US" dirty="0"/>
          </a:p>
        </p:txBody>
      </p:sp>
      <p:pic>
        <p:nvPicPr>
          <p:cNvPr id="4" name="Picture 3" descr="93125-Royalty-Free-RF-Clipart-Illustration-Of-A-Neanderthal-Man-Holding-A-Club.jpg"/>
          <p:cNvPicPr>
            <a:picLocks noChangeAspect="1"/>
          </p:cNvPicPr>
          <p:nvPr/>
        </p:nvPicPr>
        <p:blipFill>
          <a:blip r:embed="rId2"/>
          <a:stretch>
            <a:fillRect/>
          </a:stretch>
        </p:blipFill>
        <p:spPr>
          <a:xfrm>
            <a:off x="5010150" y="3429001"/>
            <a:ext cx="2171700" cy="2335161"/>
          </a:xfrm>
          <a:prstGeom prst="rect">
            <a:avLst/>
          </a:prstGeom>
        </p:spPr>
      </p:pic>
      <p:sp>
        <p:nvSpPr>
          <p:cNvPr id="5" name="Date Placeholder 4">
            <a:extLst>
              <a:ext uri="{FF2B5EF4-FFF2-40B4-BE49-F238E27FC236}">
                <a16:creationId xmlns:a16="http://schemas.microsoft.com/office/drawing/2014/main" id="{6403023C-C366-E012-C0EC-0DF21D35785D}"/>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C849378C-85D1-A779-3D67-AB1AB875534A}"/>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575B785E-F5E8-7442-B6E5-AFA8FFB9AB95}"/>
              </a:ext>
            </a:extLst>
          </p:cNvPr>
          <p:cNvSpPr>
            <a:spLocks noGrp="1"/>
          </p:cNvSpPr>
          <p:nvPr>
            <p:ph type="sldNum" sz="quarter" idx="12"/>
          </p:nvPr>
        </p:nvSpPr>
        <p:spPr/>
        <p:txBody>
          <a:bodyPr/>
          <a:lstStyle/>
          <a:p>
            <a:fld id="{B5CEABB6-07DC-46E8-9B57-56EC44A396E5}" type="slidenum">
              <a:rPr lang="en-US" smtClean="0"/>
              <a:t>26</a:t>
            </a:fld>
            <a:endParaRPr lang="en-US" dirty="0"/>
          </a:p>
        </p:txBody>
      </p:sp>
    </p:spTree>
    <p:extLst>
      <p:ext uri="{BB962C8B-B14F-4D97-AF65-F5344CB8AC3E}">
        <p14:creationId xmlns:p14="http://schemas.microsoft.com/office/powerpoint/2010/main" val="3361505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sCAGK6NLB.jpg"/>
          <p:cNvPicPr>
            <a:picLocks noChangeAspect="1"/>
          </p:cNvPicPr>
          <p:nvPr/>
        </p:nvPicPr>
        <p:blipFill>
          <a:blip r:embed="rId2"/>
          <a:stretch>
            <a:fillRect/>
          </a:stretch>
        </p:blipFill>
        <p:spPr>
          <a:xfrm>
            <a:off x="7467601" y="4417228"/>
            <a:ext cx="3200401" cy="2440772"/>
          </a:xfrm>
          <a:prstGeom prst="rect">
            <a:avLst/>
          </a:prstGeom>
        </p:spPr>
      </p:pic>
      <p:sp>
        <p:nvSpPr>
          <p:cNvPr id="2" name="Title 1"/>
          <p:cNvSpPr>
            <a:spLocks noGrp="1"/>
          </p:cNvSpPr>
          <p:nvPr>
            <p:ph type="title"/>
          </p:nvPr>
        </p:nvSpPr>
        <p:spPr/>
        <p:txBody>
          <a:bodyPr/>
          <a:lstStyle/>
          <a:p>
            <a:r>
              <a:rPr lang="en-US" dirty="0"/>
              <a:t>Handling the problems</a:t>
            </a:r>
          </a:p>
        </p:txBody>
      </p:sp>
      <p:sp>
        <p:nvSpPr>
          <p:cNvPr id="3" name="Content Placeholder 2"/>
          <p:cNvSpPr>
            <a:spLocks noGrp="1"/>
          </p:cNvSpPr>
          <p:nvPr>
            <p:ph idx="1"/>
          </p:nvPr>
        </p:nvSpPr>
        <p:spPr>
          <a:xfrm>
            <a:off x="1219200" y="1935480"/>
            <a:ext cx="10134600" cy="3550920"/>
          </a:xfrm>
        </p:spPr>
        <p:txBody>
          <a:bodyPr/>
          <a:lstStyle/>
          <a:p>
            <a:r>
              <a:rPr lang="en-US" i="1" dirty="0"/>
              <a:t>Solid</a:t>
            </a:r>
            <a:r>
              <a:rPr lang="en-US" dirty="0"/>
              <a:t>, </a:t>
            </a:r>
            <a:r>
              <a:rPr lang="en-US" i="1" dirty="0"/>
              <a:t>unemotiona</a:t>
            </a:r>
            <a:r>
              <a:rPr lang="en-US" dirty="0"/>
              <a:t>l discussion</a:t>
            </a:r>
          </a:p>
          <a:p>
            <a:r>
              <a:rPr lang="en-US" i="1" dirty="0"/>
              <a:t>Role re-delegation </a:t>
            </a:r>
            <a:r>
              <a:rPr lang="en-US" dirty="0"/>
              <a:t>until responsibilities have settled comfortably on the correct person.</a:t>
            </a:r>
          </a:p>
          <a:p>
            <a:r>
              <a:rPr lang="en-US" i="1" dirty="0"/>
              <a:t>Self-evaluation</a:t>
            </a:r>
            <a:r>
              <a:rPr lang="en-US" dirty="0"/>
              <a:t> and </a:t>
            </a:r>
            <a:r>
              <a:rPr lang="en-US" i="1" dirty="0"/>
              <a:t>Personality testing </a:t>
            </a:r>
            <a:r>
              <a:rPr lang="en-US" dirty="0"/>
              <a:t>can also aid in correct role placement and determination, such as :</a:t>
            </a:r>
          </a:p>
        </p:txBody>
      </p:sp>
      <p:sp>
        <p:nvSpPr>
          <p:cNvPr id="6" name="Date Placeholder 5">
            <a:extLst>
              <a:ext uri="{FF2B5EF4-FFF2-40B4-BE49-F238E27FC236}">
                <a16:creationId xmlns:a16="http://schemas.microsoft.com/office/drawing/2014/main" id="{2A135568-AB24-FC67-DD42-F0B2A50A3EDE}"/>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7E3BDC89-7DB9-AC7A-A962-09A00AEB52B9}"/>
              </a:ext>
            </a:extLst>
          </p:cNvPr>
          <p:cNvSpPr>
            <a:spLocks noGrp="1"/>
          </p:cNvSpPr>
          <p:nvPr>
            <p:ph type="ftr" sz="quarter" idx="11"/>
          </p:nvPr>
        </p:nvSpPr>
        <p:spPr/>
        <p:txBody>
          <a:bodyPr/>
          <a:lstStyle/>
          <a:p>
            <a:r>
              <a:rPr lang="en-US"/>
              <a:t>Lecture 4 - Teams for Teamwork</a:t>
            </a:r>
            <a:endParaRPr lang="en-US" dirty="0"/>
          </a:p>
        </p:txBody>
      </p:sp>
      <p:sp>
        <p:nvSpPr>
          <p:cNvPr id="8" name="Slide Number Placeholder 7">
            <a:extLst>
              <a:ext uri="{FF2B5EF4-FFF2-40B4-BE49-F238E27FC236}">
                <a16:creationId xmlns:a16="http://schemas.microsoft.com/office/drawing/2014/main" id="{47E41A30-B196-3F47-64E7-C0D6D7675C60}"/>
              </a:ext>
            </a:extLst>
          </p:cNvPr>
          <p:cNvSpPr>
            <a:spLocks noGrp="1"/>
          </p:cNvSpPr>
          <p:nvPr>
            <p:ph type="sldNum" sz="quarter" idx="12"/>
          </p:nvPr>
        </p:nvSpPr>
        <p:spPr/>
        <p:txBody>
          <a:bodyPr/>
          <a:lstStyle/>
          <a:p>
            <a:fld id="{B5CEABB6-07DC-46E8-9B57-56EC44A396E5}"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Alternative to the Role Concept </a:t>
            </a:r>
          </a:p>
        </p:txBody>
      </p:sp>
      <p:sp>
        <p:nvSpPr>
          <p:cNvPr id="3" name="Content Placeholder 2"/>
          <p:cNvSpPr>
            <a:spLocks noGrp="1"/>
          </p:cNvSpPr>
          <p:nvPr>
            <p:ph idx="1"/>
          </p:nvPr>
        </p:nvSpPr>
        <p:spPr/>
        <p:txBody>
          <a:bodyPr/>
          <a:lstStyle/>
          <a:p>
            <a:r>
              <a:rPr lang="en-US" dirty="0"/>
              <a:t>Empowering</a:t>
            </a:r>
          </a:p>
          <a:p>
            <a:pPr lvl="1"/>
            <a:r>
              <a:rPr lang="en-US" dirty="0"/>
              <a:t>Focus on </a:t>
            </a:r>
            <a:r>
              <a:rPr lang="en-US" i="1" dirty="0" err="1"/>
              <a:t>Multiskilling</a:t>
            </a:r>
            <a:r>
              <a:rPr lang="en-US" dirty="0"/>
              <a:t> people (all-</a:t>
            </a:r>
            <a:r>
              <a:rPr lang="en-US" dirty="0" err="1"/>
              <a:t>rounders</a:t>
            </a:r>
            <a:r>
              <a:rPr lang="en-US" dirty="0"/>
              <a:t>)</a:t>
            </a:r>
          </a:p>
        </p:txBody>
      </p:sp>
      <p:pic>
        <p:nvPicPr>
          <p:cNvPr id="4" name="Picture 3" descr="imagesCANQ0BP1.jpg"/>
          <p:cNvPicPr>
            <a:picLocks noChangeAspect="1"/>
          </p:cNvPicPr>
          <p:nvPr/>
        </p:nvPicPr>
        <p:blipFill>
          <a:blip r:embed="rId2"/>
          <a:stretch>
            <a:fillRect/>
          </a:stretch>
        </p:blipFill>
        <p:spPr>
          <a:xfrm>
            <a:off x="3657600" y="3124201"/>
            <a:ext cx="4724400" cy="3213287"/>
          </a:xfrm>
          <a:prstGeom prst="rect">
            <a:avLst/>
          </a:prstGeom>
        </p:spPr>
      </p:pic>
      <p:sp>
        <p:nvSpPr>
          <p:cNvPr id="5" name="Date Placeholder 4">
            <a:extLst>
              <a:ext uri="{FF2B5EF4-FFF2-40B4-BE49-F238E27FC236}">
                <a16:creationId xmlns:a16="http://schemas.microsoft.com/office/drawing/2014/main" id="{3BBEB28F-37DF-7C78-7806-06E3B651C900}"/>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30EEFC89-0FA5-8C65-3034-56C88290D9EA}"/>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31C667AC-19AC-69C7-B825-6A98156EF60A}"/>
              </a:ext>
            </a:extLst>
          </p:cNvPr>
          <p:cNvSpPr>
            <a:spLocks noGrp="1"/>
          </p:cNvSpPr>
          <p:nvPr>
            <p:ph type="sldNum" sz="quarter" idx="12"/>
          </p:nvPr>
        </p:nvSpPr>
        <p:spPr/>
        <p:txBody>
          <a:bodyPr/>
          <a:lstStyle/>
          <a:p>
            <a:fld id="{B5CEABB6-07DC-46E8-9B57-56EC44A396E5}"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agesCAQ997IS.jpg"/>
          <p:cNvPicPr>
            <a:picLocks noChangeAspect="1"/>
          </p:cNvPicPr>
          <p:nvPr/>
        </p:nvPicPr>
        <p:blipFill>
          <a:blip r:embed="rId2"/>
          <a:stretch>
            <a:fillRect/>
          </a:stretch>
        </p:blipFill>
        <p:spPr>
          <a:xfrm>
            <a:off x="6324600" y="3475150"/>
            <a:ext cx="2971800" cy="3306650"/>
          </a:xfrm>
          <a:prstGeom prst="rect">
            <a:avLst/>
          </a:prstGeom>
        </p:spPr>
      </p:pic>
      <p:sp>
        <p:nvSpPr>
          <p:cNvPr id="2" name="Title 1"/>
          <p:cNvSpPr>
            <a:spLocks noGrp="1"/>
          </p:cNvSpPr>
          <p:nvPr>
            <p:ph type="title"/>
          </p:nvPr>
        </p:nvSpPr>
        <p:spPr/>
        <p:txBody>
          <a:bodyPr>
            <a:normAutofit/>
          </a:bodyPr>
          <a:lstStyle/>
          <a:p>
            <a:r>
              <a:rPr lang="en-US" dirty="0"/>
              <a:t>Successful team</a:t>
            </a:r>
          </a:p>
        </p:txBody>
      </p:sp>
      <p:sp>
        <p:nvSpPr>
          <p:cNvPr id="3" name="Content Placeholder 2"/>
          <p:cNvSpPr>
            <a:spLocks noGrp="1"/>
          </p:cNvSpPr>
          <p:nvPr>
            <p:ph idx="1"/>
          </p:nvPr>
        </p:nvSpPr>
        <p:spPr>
          <a:xfrm>
            <a:off x="838200" y="1935480"/>
            <a:ext cx="9372600" cy="2484120"/>
          </a:xfrm>
        </p:spPr>
        <p:txBody>
          <a:bodyPr>
            <a:normAutofit lnSpcReduction="10000"/>
          </a:bodyPr>
          <a:lstStyle/>
          <a:p>
            <a:r>
              <a:rPr lang="en-US" dirty="0"/>
              <a:t>Works together toward common goals</a:t>
            </a:r>
          </a:p>
          <a:p>
            <a:r>
              <a:rPr lang="en-US" dirty="0"/>
              <a:t>Perceive relevance of the group tasks </a:t>
            </a:r>
          </a:p>
          <a:p>
            <a:r>
              <a:rPr lang="en-US" dirty="0"/>
              <a:t>Mutual respect for members</a:t>
            </a:r>
          </a:p>
          <a:p>
            <a:r>
              <a:rPr lang="en-US" dirty="0"/>
              <a:t>Diversity of member skills/experience </a:t>
            </a:r>
          </a:p>
          <a:p>
            <a:r>
              <a:rPr lang="en-US" dirty="0"/>
              <a:t>Individual communication style</a:t>
            </a:r>
          </a:p>
        </p:txBody>
      </p:sp>
      <p:pic>
        <p:nvPicPr>
          <p:cNvPr id="4" name="Picture 3" descr="imagesCAR8SJ7Z.jpg"/>
          <p:cNvPicPr>
            <a:picLocks noChangeAspect="1"/>
          </p:cNvPicPr>
          <p:nvPr/>
        </p:nvPicPr>
        <p:blipFill>
          <a:blip r:embed="rId3"/>
          <a:stretch>
            <a:fillRect/>
          </a:stretch>
        </p:blipFill>
        <p:spPr>
          <a:xfrm>
            <a:off x="2362200" y="4648200"/>
            <a:ext cx="1752600" cy="1603942"/>
          </a:xfrm>
          <a:prstGeom prst="rect">
            <a:avLst/>
          </a:prstGeom>
        </p:spPr>
      </p:pic>
      <p:pic>
        <p:nvPicPr>
          <p:cNvPr id="5" name="Picture 4" descr="imagesCA1XFBUA.jpg"/>
          <p:cNvPicPr>
            <a:picLocks noChangeAspect="1"/>
          </p:cNvPicPr>
          <p:nvPr/>
        </p:nvPicPr>
        <p:blipFill>
          <a:blip r:embed="rId4"/>
          <a:stretch>
            <a:fillRect/>
          </a:stretch>
        </p:blipFill>
        <p:spPr>
          <a:xfrm>
            <a:off x="8267700" y="762000"/>
            <a:ext cx="2400300" cy="1905000"/>
          </a:xfrm>
          <a:prstGeom prst="rect">
            <a:avLst/>
          </a:prstGeom>
        </p:spPr>
      </p:pic>
      <p:sp>
        <p:nvSpPr>
          <p:cNvPr id="8" name="Date Placeholder 7">
            <a:extLst>
              <a:ext uri="{FF2B5EF4-FFF2-40B4-BE49-F238E27FC236}">
                <a16:creationId xmlns:a16="http://schemas.microsoft.com/office/drawing/2014/main" id="{99371110-3945-A1F3-9158-0228DE261A62}"/>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627FFFF6-D48D-5D0F-609C-E09BED1E73D4}"/>
              </a:ext>
            </a:extLst>
          </p:cNvPr>
          <p:cNvSpPr>
            <a:spLocks noGrp="1"/>
          </p:cNvSpPr>
          <p:nvPr>
            <p:ph type="ftr" sz="quarter" idx="11"/>
          </p:nvPr>
        </p:nvSpPr>
        <p:spPr/>
        <p:txBody>
          <a:bodyPr/>
          <a:lstStyle/>
          <a:p>
            <a:r>
              <a:rPr lang="en-US"/>
              <a:t>Lecture 4 - Teams for Teamwork</a:t>
            </a:r>
            <a:endParaRPr lang="en-US" dirty="0"/>
          </a:p>
        </p:txBody>
      </p:sp>
      <p:sp>
        <p:nvSpPr>
          <p:cNvPr id="10" name="Slide Number Placeholder 9">
            <a:extLst>
              <a:ext uri="{FF2B5EF4-FFF2-40B4-BE49-F238E27FC236}">
                <a16:creationId xmlns:a16="http://schemas.microsoft.com/office/drawing/2014/main" id="{3CF6B2A4-3C06-A51C-E3F5-AF3D8C65EC69}"/>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6E9A-BBE7-B2C4-4A4A-CB3896090476}"/>
              </a:ext>
            </a:extLst>
          </p:cNvPr>
          <p:cNvSpPr>
            <a:spLocks noGrp="1"/>
          </p:cNvSpPr>
          <p:nvPr>
            <p:ph type="title"/>
          </p:nvPr>
        </p:nvSpPr>
        <p:spPr/>
        <p:txBody>
          <a:bodyPr/>
          <a:lstStyle/>
          <a:p>
            <a:pPr>
              <a:defRPr/>
            </a:pPr>
            <a:r>
              <a:rPr lang="en-US" i="1" dirty="0">
                <a:solidFill>
                  <a:schemeClr val="accent2">
                    <a:lumMod val="75000"/>
                  </a:schemeClr>
                </a:solidFill>
              </a:rPr>
              <a:t>The Nature of a Team</a:t>
            </a:r>
          </a:p>
        </p:txBody>
      </p:sp>
      <p:sp>
        <p:nvSpPr>
          <p:cNvPr id="5" name="TextBox 4">
            <a:extLst>
              <a:ext uri="{FF2B5EF4-FFF2-40B4-BE49-F238E27FC236}">
                <a16:creationId xmlns:a16="http://schemas.microsoft.com/office/drawing/2014/main" id="{0689C33C-1272-F247-1B6F-2C043AE4A824}"/>
              </a:ext>
            </a:extLst>
          </p:cNvPr>
          <p:cNvSpPr txBox="1"/>
          <p:nvPr/>
        </p:nvSpPr>
        <p:spPr>
          <a:xfrm>
            <a:off x="990600" y="1676400"/>
            <a:ext cx="9829800" cy="3970338"/>
          </a:xfrm>
          <a:prstGeom prst="rect">
            <a:avLst/>
          </a:prstGeom>
          <a:noFill/>
        </p:spPr>
        <p:txBody>
          <a:bodyPr wrap="square">
            <a:spAutoFit/>
          </a:bodyPr>
          <a:lstStyle/>
          <a:p>
            <a:pPr eaLnBrk="0" hangingPunct="0">
              <a:defRPr/>
            </a:pPr>
            <a:r>
              <a:rPr lang="en-US" sz="2800" b="1" dirty="0">
                <a:latin typeface="+mn-lt"/>
                <a:cs typeface="+mn-cs"/>
              </a:rPr>
              <a:t>What is the difference between Groups and Team ?</a:t>
            </a:r>
          </a:p>
          <a:p>
            <a:pPr eaLnBrk="0" hangingPunct="0">
              <a:defRPr/>
            </a:pPr>
            <a:endParaRPr lang="en-US" sz="2800" dirty="0">
              <a:latin typeface="+mn-lt"/>
              <a:cs typeface="+mn-cs"/>
            </a:endParaRPr>
          </a:p>
          <a:p>
            <a:pPr eaLnBrk="0" hangingPunct="0">
              <a:defRPr/>
            </a:pPr>
            <a:r>
              <a:rPr lang="en-US" sz="2800" dirty="0">
                <a:latin typeface="+mn-lt"/>
                <a:cs typeface="+mn-cs"/>
              </a:rPr>
              <a:t>A working group’s performance is a function of what its members do as individuals.</a:t>
            </a:r>
          </a:p>
          <a:p>
            <a:pPr eaLnBrk="0" hangingPunct="0">
              <a:defRPr/>
            </a:pPr>
            <a:endParaRPr lang="en-US" sz="2800" dirty="0">
              <a:latin typeface="+mn-lt"/>
              <a:cs typeface="+mn-cs"/>
            </a:endParaRPr>
          </a:p>
          <a:p>
            <a:pPr eaLnBrk="0" hangingPunct="0">
              <a:defRPr/>
            </a:pPr>
            <a:r>
              <a:rPr lang="en-US" sz="2800" dirty="0">
                <a:latin typeface="+mn-lt"/>
                <a:cs typeface="+mn-cs"/>
              </a:rPr>
              <a:t>A Team’s performance includes both individual results and what we call “collective work products”</a:t>
            </a:r>
          </a:p>
          <a:p>
            <a:pPr eaLnBrk="0" hangingPunct="0">
              <a:defRPr/>
            </a:pPr>
            <a:endParaRPr lang="en-US" sz="2800" dirty="0">
              <a:latin typeface="+mn-lt"/>
              <a:cs typeface="+mn-cs"/>
            </a:endParaRPr>
          </a:p>
          <a:p>
            <a:pPr eaLnBrk="0" hangingPunct="0">
              <a:defRPr/>
            </a:pPr>
            <a:r>
              <a:rPr lang="en-US" sz="2800" dirty="0">
                <a:latin typeface="+mn-lt"/>
                <a:cs typeface="+mn-cs"/>
                <a:hlinkClick r:id="rId2" action="ppaction://hlinkfile"/>
              </a:rPr>
              <a:t>Video – Group </a:t>
            </a:r>
            <a:r>
              <a:rPr lang="en-US" sz="2800" dirty="0" err="1">
                <a:latin typeface="+mn-lt"/>
                <a:cs typeface="+mn-cs"/>
                <a:hlinkClick r:id="rId2" action="ppaction://hlinkfile"/>
              </a:rPr>
              <a:t>vs</a:t>
            </a:r>
            <a:r>
              <a:rPr lang="en-US" sz="2800" dirty="0">
                <a:latin typeface="+mn-lt"/>
                <a:cs typeface="+mn-cs"/>
                <a:hlinkClick r:id="rId2" action="ppaction://hlinkfile"/>
              </a:rPr>
              <a:t> Team</a:t>
            </a:r>
            <a:endParaRPr lang="en-US" sz="2800" dirty="0">
              <a:latin typeface="+mn-lt"/>
              <a:cs typeface="+mn-cs"/>
            </a:endParaRPr>
          </a:p>
        </p:txBody>
      </p:sp>
      <p:sp>
        <p:nvSpPr>
          <p:cNvPr id="4" name="Slide Number Placeholder 3">
            <a:extLst>
              <a:ext uri="{FF2B5EF4-FFF2-40B4-BE49-F238E27FC236}">
                <a16:creationId xmlns:a16="http://schemas.microsoft.com/office/drawing/2014/main" id="{8A0D1C90-607C-26B9-91F5-CBC5194B52B3}"/>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0115CCE2-D856-4370-9A3C-43800C3C8D38}" type="slidenum">
              <a:rPr lang="en-US" altLang="en-US" sz="1200">
                <a:solidFill>
                  <a:srgbClr val="3F3F3F"/>
                </a:solidFill>
              </a:rPr>
              <a:pPr eaLnBrk="1" hangingPunct="1"/>
              <a:t>3</a:t>
            </a:fld>
            <a:endParaRPr lang="en-US" altLang="en-US" sz="1200">
              <a:solidFill>
                <a:srgbClr val="3F3F3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1115BF52-248A-2CC1-D517-2ED5B06842E5}"/>
              </a:ext>
            </a:extLst>
          </p:cNvPr>
          <p:cNvSpPr>
            <a:spLocks noChangeArrowheads="1"/>
          </p:cNvSpPr>
          <p:nvPr/>
        </p:nvSpPr>
        <p:spPr bwMode="auto">
          <a:xfrm>
            <a:off x="4970463" y="304801"/>
            <a:ext cx="23930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cs typeface="Lucida Sans Unicode" panose="020B0602030504020204" pitchFamily="34" charset="0"/>
              </a:defRPr>
            </a:lvl1pPr>
            <a:lvl2pPr marL="742950" indent="-285750" eaLnBrk="0" hangingPunct="0">
              <a:defRPr>
                <a:solidFill>
                  <a:schemeClr val="bg1"/>
                </a:solidFill>
                <a:latin typeface="Arial" panose="020B0604020202020204" pitchFamily="34" charset="0"/>
                <a:cs typeface="Lucida Sans Unicode" panose="020B0602030504020204" pitchFamily="34" charset="0"/>
              </a:defRPr>
            </a:lvl2pPr>
            <a:lvl3pPr marL="1143000" indent="-228600" eaLnBrk="0" hangingPunct="0">
              <a:defRPr>
                <a:solidFill>
                  <a:schemeClr val="bg1"/>
                </a:solidFill>
                <a:latin typeface="Arial" panose="020B0604020202020204" pitchFamily="34" charset="0"/>
                <a:cs typeface="Lucida Sans Unicode" panose="020B0602030504020204" pitchFamily="34" charset="0"/>
              </a:defRPr>
            </a:lvl3pPr>
            <a:lvl4pPr marL="1600200" indent="-228600" eaLnBrk="0" hangingPunct="0">
              <a:defRPr>
                <a:solidFill>
                  <a:schemeClr val="bg1"/>
                </a:solidFill>
                <a:latin typeface="Arial" panose="020B0604020202020204" pitchFamily="34" charset="0"/>
                <a:cs typeface="Lucida Sans Unicode" panose="020B0602030504020204" pitchFamily="34" charset="0"/>
              </a:defRPr>
            </a:lvl4pPr>
            <a:lvl5pPr marL="2057400" indent="-228600" eaLnBrk="0" hangingPunct="0">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9pPr>
          </a:lstStyle>
          <a:p>
            <a:pPr eaLnBrk="1" hangingPunct="1"/>
            <a:r>
              <a:rPr lang="en-CA" altLang="en-US" sz="3200" dirty="0">
                <a:solidFill>
                  <a:schemeClr val="tx1"/>
                </a:solidFill>
              </a:rPr>
              <a:t>Teamwork ?</a:t>
            </a:r>
            <a:endParaRPr lang="en-US" altLang="en-US" sz="3200" dirty="0">
              <a:solidFill>
                <a:schemeClr val="tx1"/>
              </a:solidFill>
            </a:endParaRPr>
          </a:p>
        </p:txBody>
      </p:sp>
      <p:pic>
        <p:nvPicPr>
          <p:cNvPr id="12291" name="Picture 5" descr="Related image">
            <a:extLst>
              <a:ext uri="{FF2B5EF4-FFF2-40B4-BE49-F238E27FC236}">
                <a16:creationId xmlns:a16="http://schemas.microsoft.com/office/drawing/2014/main" id="{5C943967-0410-E34F-370B-DB476C20F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914401"/>
            <a:ext cx="685800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95E47091-20AC-5B89-0F89-4EA9A24184A7}"/>
              </a:ext>
            </a:extLst>
          </p:cNvPr>
          <p:cNvSpPr>
            <a:spLocks noGrp="1"/>
          </p:cNvSpPr>
          <p:nvPr>
            <p:ph type="title"/>
          </p:nvPr>
        </p:nvSpPr>
        <p:spPr>
          <a:xfrm>
            <a:off x="1257887" y="228600"/>
            <a:ext cx="3443287" cy="1141412"/>
          </a:xfrm>
        </p:spPr>
        <p:txBody>
          <a:bodyPr/>
          <a:lstStyle/>
          <a:p>
            <a:r>
              <a:rPr lang="en-US" altLang="en-US" sz="4800" dirty="0"/>
              <a:t>Teamwork</a:t>
            </a:r>
          </a:p>
        </p:txBody>
      </p:sp>
      <p:pic>
        <p:nvPicPr>
          <p:cNvPr id="13315" name="Picture 3" descr="C:\Program Files\Microsoft Office\Clipart\corpbas\j0078837.wmf">
            <a:extLst>
              <a:ext uri="{FF2B5EF4-FFF2-40B4-BE49-F238E27FC236}">
                <a16:creationId xmlns:a16="http://schemas.microsoft.com/office/drawing/2014/main" id="{D9CDC89B-B587-1F7B-C71F-FFB2A0D7E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776663"/>
            <a:ext cx="2590800"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Content Placeholder 2">
            <a:extLst>
              <a:ext uri="{FF2B5EF4-FFF2-40B4-BE49-F238E27FC236}">
                <a16:creationId xmlns:a16="http://schemas.microsoft.com/office/drawing/2014/main" id="{3FA60AA0-8E32-3F0A-7022-E60FF59B58C8}"/>
              </a:ext>
            </a:extLst>
          </p:cNvPr>
          <p:cNvSpPr txBox="1">
            <a:spLocks/>
          </p:cNvSpPr>
          <p:nvPr/>
        </p:nvSpPr>
        <p:spPr bwMode="auto">
          <a:xfrm>
            <a:off x="1295401" y="1600200"/>
            <a:ext cx="10058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428625" indent="-323850" eaLnBrk="0" hangingPunct="0">
              <a:defRPr>
                <a:solidFill>
                  <a:schemeClr val="bg1"/>
                </a:solidFill>
                <a:latin typeface="Arial" panose="020B0604020202020204" pitchFamily="34" charset="0"/>
                <a:cs typeface="Lucida Sans Unicode" panose="020B0602030504020204" pitchFamily="34" charset="0"/>
              </a:defRPr>
            </a:lvl1pPr>
            <a:lvl2pPr marL="742950" indent="-285750" eaLnBrk="0" hangingPunct="0">
              <a:defRPr>
                <a:solidFill>
                  <a:schemeClr val="bg1"/>
                </a:solidFill>
                <a:latin typeface="Arial" panose="020B0604020202020204" pitchFamily="34" charset="0"/>
                <a:cs typeface="Lucida Sans Unicode" panose="020B0602030504020204" pitchFamily="34" charset="0"/>
              </a:defRPr>
            </a:lvl2pPr>
            <a:lvl3pPr marL="1143000" indent="-228600" eaLnBrk="0" hangingPunct="0">
              <a:defRPr>
                <a:solidFill>
                  <a:schemeClr val="bg1"/>
                </a:solidFill>
                <a:latin typeface="Arial" panose="020B0604020202020204" pitchFamily="34" charset="0"/>
                <a:cs typeface="Lucida Sans Unicode" panose="020B0602030504020204" pitchFamily="34" charset="0"/>
              </a:defRPr>
            </a:lvl3pPr>
            <a:lvl4pPr marL="1600200" indent="-228600" eaLnBrk="0" hangingPunct="0">
              <a:defRPr>
                <a:solidFill>
                  <a:schemeClr val="bg1"/>
                </a:solidFill>
                <a:latin typeface="Arial" panose="020B0604020202020204" pitchFamily="34" charset="0"/>
                <a:cs typeface="Lucida Sans Unicode" panose="020B0602030504020204" pitchFamily="34" charset="0"/>
              </a:defRPr>
            </a:lvl4pPr>
            <a:lvl5pPr marL="2057400" indent="-228600" eaLnBrk="0" hangingPunct="0">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9pPr>
          </a:lstStyle>
          <a:p>
            <a:pPr>
              <a:lnSpc>
                <a:spcPct val="86000"/>
              </a:lnSpc>
              <a:buClr>
                <a:srgbClr val="E6E6E6"/>
              </a:buClr>
              <a:buSzPct val="45000"/>
              <a:buFont typeface="StarSymbol" charset="0"/>
              <a:buChar char="●"/>
            </a:pPr>
            <a:r>
              <a:rPr lang="en-US" altLang="en-US" sz="3600" dirty="0">
                <a:solidFill>
                  <a:schemeClr val="tx1"/>
                </a:solidFill>
                <a:latin typeface="Times New Roman" panose="02020603050405020304" pitchFamily="18" charset="0"/>
              </a:rPr>
              <a:t>“It is the </a:t>
            </a:r>
            <a:r>
              <a:rPr lang="en-US" altLang="en-US" sz="4800" dirty="0">
                <a:solidFill>
                  <a:schemeClr val="accent6">
                    <a:lumMod val="75000"/>
                    <a:lumOff val="25000"/>
                  </a:schemeClr>
                </a:solidFill>
                <a:latin typeface="Times New Roman" panose="02020603050405020304" pitchFamily="18" charset="0"/>
              </a:rPr>
              <a:t>ability</a:t>
            </a:r>
            <a:r>
              <a:rPr lang="en-US" altLang="en-US" sz="4400" dirty="0">
                <a:solidFill>
                  <a:schemeClr val="accent6">
                    <a:lumMod val="75000"/>
                    <a:lumOff val="25000"/>
                  </a:schemeClr>
                </a:solidFill>
                <a:latin typeface="Times New Roman" panose="02020603050405020304" pitchFamily="18" charset="0"/>
              </a:rPr>
              <a:t> to work together</a:t>
            </a:r>
            <a:r>
              <a:rPr lang="en-US" altLang="en-US" sz="3600" dirty="0">
                <a:solidFill>
                  <a:schemeClr val="accent6">
                    <a:lumMod val="75000"/>
                    <a:lumOff val="25000"/>
                  </a:schemeClr>
                </a:solidFill>
                <a:latin typeface="Times New Roman" panose="02020603050405020304" pitchFamily="18" charset="0"/>
              </a:rPr>
              <a:t> </a:t>
            </a:r>
            <a:r>
              <a:rPr lang="en-US" altLang="en-US" sz="3600" dirty="0">
                <a:solidFill>
                  <a:schemeClr val="tx1"/>
                </a:solidFill>
                <a:latin typeface="Times New Roman" panose="02020603050405020304" pitchFamily="18" charset="0"/>
              </a:rPr>
              <a:t>toward a common vision. It is the fuel that allows common people to attain uncommon results.”</a:t>
            </a:r>
          </a:p>
          <a:p>
            <a:pPr>
              <a:lnSpc>
                <a:spcPct val="86000"/>
              </a:lnSpc>
              <a:buClr>
                <a:srgbClr val="E6E6E6"/>
              </a:buClr>
              <a:buSzPct val="45000"/>
              <a:buFont typeface="StarSymbol" charset="0"/>
              <a:buChar char="●"/>
            </a:pPr>
            <a:endParaRPr lang="en-US" altLang="en-US" sz="1000" dirty="0">
              <a:solidFill>
                <a:schemeClr val="tx1"/>
              </a:solidFill>
              <a:latin typeface="Times New Roman" panose="02020603050405020304" pitchFamily="18" charset="0"/>
            </a:endParaRPr>
          </a:p>
          <a:p>
            <a:pPr>
              <a:lnSpc>
                <a:spcPct val="86000"/>
              </a:lnSpc>
              <a:buClr>
                <a:srgbClr val="E6E6E6"/>
              </a:buClr>
              <a:buSzPct val="45000"/>
              <a:buFont typeface="StarSymbol" charset="0"/>
              <a:buNone/>
            </a:pPr>
            <a:r>
              <a:rPr lang="en-US" altLang="en-US" sz="3200" dirty="0">
                <a:solidFill>
                  <a:schemeClr val="tx1"/>
                </a:solidFill>
                <a:latin typeface="Times New Roman" panose="02020603050405020304" pitchFamily="18" charset="0"/>
              </a:rPr>
              <a:t>                                      -Andrew Carnegie</a:t>
            </a:r>
          </a:p>
        </p:txBody>
      </p:sp>
      <p:sp>
        <p:nvSpPr>
          <p:cNvPr id="2" name="Date Placeholder 1">
            <a:extLst>
              <a:ext uri="{FF2B5EF4-FFF2-40B4-BE49-F238E27FC236}">
                <a16:creationId xmlns:a16="http://schemas.microsoft.com/office/drawing/2014/main" id="{CAF8F775-7BE8-E89C-8880-D1DEB29F251E}"/>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048A26AC-DA2B-89E6-9FB9-8117EA8D90D4}"/>
              </a:ext>
            </a:extLst>
          </p:cNvPr>
          <p:cNvSpPr>
            <a:spLocks noGrp="1"/>
          </p:cNvSpPr>
          <p:nvPr>
            <p:ph type="ftr" sz="quarter" idx="11"/>
          </p:nvPr>
        </p:nvSpPr>
        <p:spPr/>
        <p:txBody>
          <a:bodyPr/>
          <a:lstStyle/>
          <a:p>
            <a:r>
              <a:rPr lang="en-US"/>
              <a:t>Lecture 4 - Teams for Teamwork</a:t>
            </a:r>
            <a:endParaRPr lang="en-US" dirty="0"/>
          </a:p>
        </p:txBody>
      </p:sp>
      <p:sp>
        <p:nvSpPr>
          <p:cNvPr id="4" name="Slide Number Placeholder 3">
            <a:extLst>
              <a:ext uri="{FF2B5EF4-FFF2-40B4-BE49-F238E27FC236}">
                <a16:creationId xmlns:a16="http://schemas.microsoft.com/office/drawing/2014/main" id="{EB08C1AC-9AF5-E6E7-06C5-3D0C78D17E0C}"/>
              </a:ext>
            </a:extLst>
          </p:cNvPr>
          <p:cNvSpPr>
            <a:spLocks noGrp="1"/>
          </p:cNvSpPr>
          <p:nvPr>
            <p:ph type="sldNum" sz="quarter" idx="12"/>
          </p:nvPr>
        </p:nvSpPr>
        <p:spPr/>
        <p:txBody>
          <a:bodyPr/>
          <a:lstStyle/>
          <a:p>
            <a:fld id="{B5CEABB6-07DC-46E8-9B57-56EC44A396E5}" type="slidenum">
              <a:rPr lang="en-US" smtClean="0"/>
              <a:t>31</a:t>
            </a:fld>
            <a:endParaRPr lang="en-US" dirty="0"/>
          </a:p>
        </p:txBody>
      </p:sp>
    </p:spTree>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4EE8113-3BFB-AE96-0153-03847E09C732}"/>
              </a:ext>
            </a:extLst>
          </p:cNvPr>
          <p:cNvSpPr>
            <a:spLocks noGrp="1"/>
          </p:cNvSpPr>
          <p:nvPr>
            <p:ph type="title" idx="4294967295"/>
          </p:nvPr>
        </p:nvSpPr>
        <p:spPr>
          <a:xfrm>
            <a:off x="952500" y="762000"/>
            <a:ext cx="10287000" cy="4114800"/>
          </a:xfrm>
        </p:spPr>
        <p:txBody>
          <a:bodyPr vert="horz" lIns="91440" tIns="45720" rIns="91440" bIns="45720" rtlCol="0" anchor="ctr">
            <a:normAutofit/>
          </a:bodyPr>
          <a:lstStyle/>
          <a:p>
            <a:pPr marL="342900" indent="-342900">
              <a:lnSpc>
                <a:spcPct val="100000"/>
              </a:lnSpc>
              <a:spcBef>
                <a:spcPct val="20000"/>
              </a:spcBef>
            </a:pPr>
            <a:r>
              <a:rPr lang="en-US" altLang="en-US" b="0" i="0" dirty="0">
                <a:latin typeface="Calibri" panose="020F0502020204030204" pitchFamily="34" charset="0"/>
              </a:rPr>
              <a:t>   Teams don’t work without teamwork.</a:t>
            </a:r>
            <a:br>
              <a:rPr lang="en-US" altLang="en-US" b="0" i="0" dirty="0">
                <a:latin typeface="Calibri" panose="020F0502020204030204" pitchFamily="34" charset="0"/>
              </a:rPr>
            </a:br>
            <a:r>
              <a:rPr lang="en-US" altLang="en-US" b="0" i="0" dirty="0">
                <a:latin typeface="Calibri" panose="020F0502020204030204" pitchFamily="34" charset="0"/>
              </a:rPr>
              <a:t>It is that energy which keeps a </a:t>
            </a:r>
            <a:r>
              <a:rPr lang="en-US" altLang="en-US" b="0" i="0" dirty="0">
                <a:solidFill>
                  <a:schemeClr val="accent6">
                    <a:lumMod val="75000"/>
                    <a:lumOff val="25000"/>
                  </a:schemeClr>
                </a:solidFill>
                <a:latin typeface="Calibri" panose="020F0502020204030204" pitchFamily="34" charset="0"/>
              </a:rPr>
              <a:t>team together </a:t>
            </a:r>
            <a:r>
              <a:rPr lang="en-US" altLang="en-US" b="0" i="0" dirty="0">
                <a:latin typeface="Calibri" panose="020F0502020204030204" pitchFamily="34" charset="0"/>
              </a:rPr>
              <a:t>and makes the </a:t>
            </a:r>
            <a:r>
              <a:rPr lang="en-US" altLang="en-US" b="0" i="0" dirty="0">
                <a:solidFill>
                  <a:schemeClr val="accent6">
                    <a:lumMod val="75000"/>
                    <a:lumOff val="25000"/>
                  </a:schemeClr>
                </a:solidFill>
                <a:latin typeface="Calibri" panose="020F0502020204030204" pitchFamily="34" charset="0"/>
              </a:rPr>
              <a:t>teamwork</a:t>
            </a:r>
            <a:r>
              <a:rPr lang="en-US" altLang="en-US" b="0" i="0" dirty="0">
                <a:latin typeface="Calibri" panose="020F0502020204030204" pitchFamily="34" charset="0"/>
              </a:rPr>
              <a:t>.</a:t>
            </a:r>
            <a:br>
              <a:rPr lang="en-US" altLang="en-US" b="0" i="0" dirty="0">
                <a:latin typeface="Calibri" panose="020F0502020204030204" pitchFamily="34" charset="0"/>
              </a:rPr>
            </a:br>
            <a:br>
              <a:rPr lang="en-US" altLang="en-US" b="0" i="0" dirty="0">
                <a:latin typeface="Calibri" panose="020F0502020204030204" pitchFamily="34" charset="0"/>
              </a:rPr>
            </a:br>
            <a:r>
              <a:rPr lang="en-US" altLang="en-US" b="0" i="0" dirty="0">
                <a:latin typeface="Calibri" panose="020F0502020204030204" pitchFamily="34" charset="0"/>
              </a:rPr>
              <a:t>Unless the players have teamwork skills, they can not perform better.</a:t>
            </a:r>
            <a:endParaRPr lang="en-US" altLang="en-US" dirty="0">
              <a:latin typeface="Calibri" panose="020F0502020204030204" pitchFamily="34" charset="0"/>
            </a:endParaRPr>
          </a:p>
        </p:txBody>
      </p:sp>
    </p:spTree>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EAMWORK&#10;&#10;CT231 &amp; CT216&#10;Catherine Cronin&#10;January 2014&#10;CC BY-NC-SA 2.0 cindy47452&#10;&#10; ">
            <a:extLst>
              <a:ext uri="{FF2B5EF4-FFF2-40B4-BE49-F238E27FC236}">
                <a16:creationId xmlns:a16="http://schemas.microsoft.com/office/drawing/2014/main" id="{C0526386-00F4-1602-CED3-EEA06864A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57200"/>
            <a:ext cx="6240175" cy="468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a:extLst>
              <a:ext uri="{FF2B5EF4-FFF2-40B4-BE49-F238E27FC236}">
                <a16:creationId xmlns:a16="http://schemas.microsoft.com/office/drawing/2014/main" id="{11B7E4FB-B357-7C3F-0082-2034ED89843C}"/>
              </a:ext>
            </a:extLst>
          </p:cNvPr>
          <p:cNvSpPr>
            <a:spLocks noChangeArrowheads="1"/>
          </p:cNvSpPr>
          <p:nvPr/>
        </p:nvSpPr>
        <p:spPr bwMode="auto">
          <a:xfrm>
            <a:off x="1317050" y="5257800"/>
            <a:ext cx="1028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cs typeface="Lucida Sans Unicode" panose="020B0602030504020204" pitchFamily="34" charset="0"/>
              </a:defRPr>
            </a:lvl1pPr>
            <a:lvl2pPr marL="742950" indent="-285750" eaLnBrk="0" hangingPunct="0">
              <a:defRPr>
                <a:solidFill>
                  <a:schemeClr val="bg1"/>
                </a:solidFill>
                <a:latin typeface="Arial" panose="020B0604020202020204" pitchFamily="34" charset="0"/>
                <a:cs typeface="Lucida Sans Unicode" panose="020B0602030504020204" pitchFamily="34" charset="0"/>
              </a:defRPr>
            </a:lvl2pPr>
            <a:lvl3pPr marL="1143000" indent="-228600" eaLnBrk="0" hangingPunct="0">
              <a:defRPr>
                <a:solidFill>
                  <a:schemeClr val="bg1"/>
                </a:solidFill>
                <a:latin typeface="Arial" panose="020B0604020202020204" pitchFamily="34" charset="0"/>
                <a:cs typeface="Lucida Sans Unicode" panose="020B0602030504020204" pitchFamily="34" charset="0"/>
              </a:defRPr>
            </a:lvl3pPr>
            <a:lvl4pPr marL="1600200" indent="-228600" eaLnBrk="0" hangingPunct="0">
              <a:defRPr>
                <a:solidFill>
                  <a:schemeClr val="bg1"/>
                </a:solidFill>
                <a:latin typeface="Arial" panose="020B0604020202020204" pitchFamily="34" charset="0"/>
                <a:cs typeface="Lucida Sans Unicode" panose="020B0602030504020204" pitchFamily="34" charset="0"/>
              </a:defRPr>
            </a:lvl4pPr>
            <a:lvl5pPr marL="2057400" indent="-228600" eaLnBrk="0" hangingPunct="0">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defRPr>
                <a:solidFill>
                  <a:schemeClr val="bg1"/>
                </a:solidFill>
                <a:latin typeface="Arial" panose="020B0604020202020204" pitchFamily="34" charset="0"/>
                <a:cs typeface="Lucida Sans Unicode" panose="020B0602030504020204" pitchFamily="34" charset="0"/>
              </a:defRPr>
            </a:lvl9pPr>
          </a:lstStyle>
          <a:p>
            <a:pPr eaLnBrk="1" hangingPunct="1"/>
            <a:r>
              <a:rPr lang="en-US" altLang="en-US" sz="2400" dirty="0">
                <a:solidFill>
                  <a:schemeClr val="accent6">
                    <a:lumMod val="50000"/>
                    <a:lumOff val="50000"/>
                  </a:schemeClr>
                </a:solidFill>
              </a:rPr>
              <a:t>Teamwork is cooperation </a:t>
            </a:r>
            <a:r>
              <a:rPr lang="en-US" altLang="en-US" sz="2400" dirty="0">
                <a:solidFill>
                  <a:schemeClr val="tx1"/>
                </a:solidFill>
              </a:rPr>
              <a:t>between members with diverse skills and background to achieve a common goal.</a:t>
            </a:r>
          </a:p>
        </p:txBody>
      </p:sp>
    </p:spTree>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60BBAB3E-CA33-B902-7542-48AE13703A93}"/>
              </a:ext>
            </a:extLst>
          </p:cNvPr>
          <p:cNvSpPr>
            <a:spLocks noGrp="1" noChangeArrowheads="1"/>
          </p:cNvSpPr>
          <p:nvPr>
            <p:ph type="title"/>
          </p:nvPr>
        </p:nvSpPr>
        <p:spPr>
          <a:xfrm>
            <a:off x="1066800" y="460248"/>
            <a:ext cx="9144000" cy="824038"/>
          </a:xfrm>
        </p:spPr>
        <p:txBody>
          <a:bodyPr>
            <a:normAutofit fontScale="90000"/>
          </a:bodyPr>
          <a:lstStyle/>
          <a:p>
            <a:pPr>
              <a:defRPr/>
            </a:pPr>
            <a:r>
              <a:rPr lang="en-US" i="1" dirty="0">
                <a:solidFill>
                  <a:schemeClr val="accent2">
                    <a:lumMod val="75000"/>
                  </a:schemeClr>
                </a:solidFill>
              </a:rPr>
              <a:t>The Dysfunctions of Groups and Teams- </a:t>
            </a:r>
            <a:br>
              <a:rPr lang="en-US" i="1" dirty="0">
                <a:solidFill>
                  <a:schemeClr val="accent4">
                    <a:lumMod val="60000"/>
                    <a:lumOff val="40000"/>
                  </a:schemeClr>
                </a:solidFill>
              </a:rPr>
            </a:br>
            <a:r>
              <a:rPr lang="en-US" i="1" dirty="0">
                <a:solidFill>
                  <a:schemeClr val="accent6">
                    <a:lumMod val="75000"/>
                    <a:lumOff val="25000"/>
                  </a:schemeClr>
                </a:solidFill>
              </a:rPr>
              <a:t>Symptoms of Groupthink</a:t>
            </a:r>
          </a:p>
        </p:txBody>
      </p:sp>
      <p:pic>
        <p:nvPicPr>
          <p:cNvPr id="34819" name="Picture 5" descr="Lut73876_tb1402">
            <a:extLst>
              <a:ext uri="{FF2B5EF4-FFF2-40B4-BE49-F238E27FC236}">
                <a16:creationId xmlns:a16="http://schemas.microsoft.com/office/drawing/2014/main" id="{3D3DD9CD-3B62-1286-FC63-EBDAC0DEA1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0091"/>
          <a:stretch>
            <a:fillRect/>
          </a:stretch>
        </p:blipFill>
        <p:spPr>
          <a:xfrm>
            <a:off x="692956" y="1304215"/>
            <a:ext cx="10806087" cy="3674271"/>
          </a:xfrm>
        </p:spPr>
      </p:pic>
      <p:sp>
        <p:nvSpPr>
          <p:cNvPr id="34821" name="TextBox 5">
            <a:extLst>
              <a:ext uri="{FF2B5EF4-FFF2-40B4-BE49-F238E27FC236}">
                <a16:creationId xmlns:a16="http://schemas.microsoft.com/office/drawing/2014/main" id="{ADF78BE9-FF23-8A56-60D6-FB590E88E490}"/>
              </a:ext>
            </a:extLst>
          </p:cNvPr>
          <p:cNvSpPr txBox="1">
            <a:spLocks noChangeArrowheads="1"/>
          </p:cNvSpPr>
          <p:nvPr/>
        </p:nvSpPr>
        <p:spPr bwMode="auto">
          <a:xfrm>
            <a:off x="1371600" y="5218113"/>
            <a:ext cx="9129711"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r>
              <a:rPr lang="en-US" altLang="en-US" sz="2800" dirty="0"/>
              <a:t>What do we as group members do about this?</a:t>
            </a:r>
          </a:p>
          <a:p>
            <a:r>
              <a:rPr lang="en-US" altLang="en-US" sz="2800" dirty="0">
                <a:hlinkClick r:id="rId4" action="ppaction://hlinkfile"/>
              </a:rPr>
              <a:t>Video - Groupthink</a:t>
            </a:r>
            <a:endParaRPr lang="en-US" altLang="en-US" sz="2800" dirty="0"/>
          </a:p>
        </p:txBody>
      </p:sp>
      <p:sp>
        <p:nvSpPr>
          <p:cNvPr id="6" name="Slide Number Placeholder 5">
            <a:extLst>
              <a:ext uri="{FF2B5EF4-FFF2-40B4-BE49-F238E27FC236}">
                <a16:creationId xmlns:a16="http://schemas.microsoft.com/office/drawing/2014/main" id="{BDAF52D7-E1B9-2465-BC2E-B8FF00F8DEB0}"/>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8000CCE1-DEAC-44A9-AE49-72FF86F20D8C}" type="slidenum">
              <a:rPr lang="en-US" altLang="en-US" sz="1200">
                <a:solidFill>
                  <a:srgbClr val="3F3F3F"/>
                </a:solidFill>
              </a:rPr>
              <a:pPr eaLnBrk="1" hangingPunct="1"/>
              <a:t>34</a:t>
            </a:fld>
            <a:endParaRPr lang="en-US" altLang="en-US" sz="1200">
              <a:solidFill>
                <a:srgbClr val="3F3F3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447800" y="1682591"/>
            <a:ext cx="9448800" cy="4389120"/>
          </a:xfrm>
        </p:spPr>
        <p:txBody>
          <a:bodyPr/>
          <a:lstStyle/>
          <a:p>
            <a:r>
              <a:rPr lang="en-US" dirty="0"/>
              <a:t>When people come together as a team, share a dream, and focus on reaching their goals together, there’s a very good chance they’ll accomplish what they set out to do!</a:t>
            </a:r>
          </a:p>
        </p:txBody>
      </p:sp>
      <p:pic>
        <p:nvPicPr>
          <p:cNvPr id="4" name="Picture 3" descr="untitled3.bmp"/>
          <p:cNvPicPr>
            <a:picLocks noChangeAspect="1"/>
          </p:cNvPicPr>
          <p:nvPr/>
        </p:nvPicPr>
        <p:blipFill>
          <a:blip r:embed="rId2"/>
          <a:stretch>
            <a:fillRect/>
          </a:stretch>
        </p:blipFill>
        <p:spPr>
          <a:xfrm>
            <a:off x="4267200" y="3886201"/>
            <a:ext cx="3352800" cy="2461099"/>
          </a:xfrm>
          <a:prstGeom prst="rect">
            <a:avLst/>
          </a:prstGeom>
        </p:spPr>
      </p:pic>
      <p:sp>
        <p:nvSpPr>
          <p:cNvPr id="5" name="Date Placeholder 4">
            <a:extLst>
              <a:ext uri="{FF2B5EF4-FFF2-40B4-BE49-F238E27FC236}">
                <a16:creationId xmlns:a16="http://schemas.microsoft.com/office/drawing/2014/main" id="{3EB695F9-03C2-8C8C-681E-F9937E216724}"/>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40A01D81-1E16-B9E2-68AC-F4EC7D694E2D}"/>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C96ECD16-39B5-9BC1-B676-6F479DDEBFDF}"/>
              </a:ext>
            </a:extLst>
          </p:cNvPr>
          <p:cNvSpPr>
            <a:spLocks noGrp="1"/>
          </p:cNvSpPr>
          <p:nvPr>
            <p:ph type="sldNum" sz="quarter" idx="12"/>
          </p:nvPr>
        </p:nvSpPr>
        <p:spPr/>
        <p:txBody>
          <a:bodyPr/>
          <a:lstStyle/>
          <a:p>
            <a:fld id="{B5CEABB6-07DC-46E8-9B57-56EC44A396E5}"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2" name="Date Placeholder 1">
            <a:extLst>
              <a:ext uri="{FF2B5EF4-FFF2-40B4-BE49-F238E27FC236}">
                <a16:creationId xmlns:a16="http://schemas.microsoft.com/office/drawing/2014/main" id="{5EE723F0-3A27-64CF-5404-91A8EA64F76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4 - Teams for Teamwork</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36</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5661C5CF-8BB6-7E4C-E228-2AC45610AFA5}"/>
              </a:ext>
            </a:extLst>
          </p:cNvPr>
          <p:cNvSpPr>
            <a:spLocks noGrp="1" noChangeArrowheads="1"/>
          </p:cNvSpPr>
          <p:nvPr>
            <p:ph type="subTitle" idx="1"/>
          </p:nvPr>
        </p:nvSpPr>
        <p:spPr>
          <a:xfrm>
            <a:off x="457199" y="1066800"/>
            <a:ext cx="5353049" cy="2590800"/>
          </a:xfrm>
        </p:spPr>
        <p:txBody>
          <a:bodyPr/>
          <a:lstStyle/>
          <a:p>
            <a:pPr eaLnBrk="1" hangingPunct="1"/>
            <a:endParaRPr lang="en-US" altLang="en-US" sz="2400" dirty="0"/>
          </a:p>
          <a:p>
            <a:pPr eaLnBrk="1" hangingPunct="1"/>
            <a:r>
              <a:rPr lang="en-US" altLang="en-US" sz="2400" dirty="0"/>
              <a:t>Professional Skills </a:t>
            </a:r>
          </a:p>
          <a:p>
            <a:pPr eaLnBrk="1" hangingPunct="1"/>
            <a:r>
              <a:rPr lang="en-US" altLang="en-US" sz="2400" dirty="0"/>
              <a:t>Lecture 4 - Teams for Teamwork</a:t>
            </a:r>
          </a:p>
          <a:p>
            <a:pPr eaLnBrk="1" hangingPunct="1"/>
            <a:endParaRPr lang="en-US" altLang="en-US" sz="2400" dirty="0"/>
          </a:p>
          <a:p>
            <a:pPr eaLnBrk="1" hangingPunct="1"/>
            <a:r>
              <a:rPr lang="en-US" altLang="en-US" sz="2400" dirty="0" err="1"/>
              <a:t>Meircats</a:t>
            </a:r>
            <a:r>
              <a:rPr lang="en-US" altLang="en-US" sz="2400" dirty="0"/>
              <a:t> Work Together – </a:t>
            </a:r>
            <a:r>
              <a:rPr lang="en-US" altLang="en-US" sz="2400" dirty="0">
                <a:hlinkClick r:id="rId3" action="ppaction://hlinkfile"/>
              </a:rPr>
              <a:t>Video</a:t>
            </a:r>
            <a:endParaRPr lang="en-US" altLang="en-US" sz="2400" dirty="0"/>
          </a:p>
          <a:p>
            <a:pPr eaLnBrk="1" hangingPunct="1"/>
            <a:r>
              <a:rPr lang="en-US" altLang="en-US" sz="2400" dirty="0"/>
              <a:t>e.g. from animal world</a:t>
            </a:r>
          </a:p>
        </p:txBody>
      </p:sp>
      <p:pic>
        <p:nvPicPr>
          <p:cNvPr id="13315" name="Picture 5" descr="http://www.sillydogs.net/wp-content/uploads/2007/09/teamwork.jpg">
            <a:extLst>
              <a:ext uri="{FF2B5EF4-FFF2-40B4-BE49-F238E27FC236}">
                <a16:creationId xmlns:a16="http://schemas.microsoft.com/office/drawing/2014/main" id="{63112C36-6AF2-3CB9-9A88-F60557652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0"/>
            <a:ext cx="53530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C4FBD996-7465-07B7-0697-8D99DAA50048}"/>
              </a:ext>
            </a:extLst>
          </p:cNvPr>
          <p:cNvSpPr>
            <a:spLocks noGrp="1"/>
          </p:cNvSpPr>
          <p:nvPr>
            <p:ph type="dt" sz="half" idx="10"/>
          </p:nvPr>
        </p:nvSpPr>
        <p:spPr/>
        <p:txBody>
          <a:bodyPr/>
          <a:lstStyle/>
          <a:p>
            <a:pPr>
              <a:defRPr/>
            </a:pPr>
            <a:r>
              <a:rPr lang="en-US"/>
              <a:t>IT2090</a:t>
            </a:r>
          </a:p>
        </p:txBody>
      </p:sp>
      <p:sp>
        <p:nvSpPr>
          <p:cNvPr id="3" name="Footer Placeholder 2">
            <a:extLst>
              <a:ext uri="{FF2B5EF4-FFF2-40B4-BE49-F238E27FC236}">
                <a16:creationId xmlns:a16="http://schemas.microsoft.com/office/drawing/2014/main" id="{BF8EFB74-6A28-9D42-CABD-C95EC03452B4}"/>
              </a:ext>
            </a:extLst>
          </p:cNvPr>
          <p:cNvSpPr>
            <a:spLocks noGrp="1"/>
          </p:cNvSpPr>
          <p:nvPr>
            <p:ph type="ftr" sz="quarter" idx="11"/>
          </p:nvPr>
        </p:nvSpPr>
        <p:spPr/>
        <p:txBody>
          <a:bodyPr/>
          <a:lstStyle/>
          <a:p>
            <a:pPr>
              <a:defRPr/>
            </a:pPr>
            <a:r>
              <a:rPr lang="en-US"/>
              <a:t>Lecture 4 - Teams for Teamwork</a:t>
            </a:r>
          </a:p>
        </p:txBody>
      </p:sp>
      <p:sp>
        <p:nvSpPr>
          <p:cNvPr id="4" name="Slide Number Placeholder 3">
            <a:extLst>
              <a:ext uri="{FF2B5EF4-FFF2-40B4-BE49-F238E27FC236}">
                <a16:creationId xmlns:a16="http://schemas.microsoft.com/office/drawing/2014/main" id="{1617E706-05D5-8A03-95E6-295890433ABB}"/>
              </a:ext>
            </a:extLst>
          </p:cNvPr>
          <p:cNvSpPr>
            <a:spLocks noGrp="1"/>
          </p:cNvSpPr>
          <p:nvPr>
            <p:ph type="sldNum" sz="quarter" idx="12"/>
          </p:nvPr>
        </p:nvSpPr>
        <p:spPr/>
        <p:txBody>
          <a:bodyPr/>
          <a:lstStyle/>
          <a:p>
            <a:fld id="{73CA1F17-FFC3-4E03-8F66-AF99A83CBDA5}" type="slidenum">
              <a:rPr lang="en-US" altLang="en-US" smtClean="0"/>
              <a:pPr/>
              <a:t>4</a:t>
            </a:fld>
            <a:endParaRPr lang="en-US" altLang="en-US"/>
          </a:p>
        </p:txBody>
      </p:sp>
    </p:spTree>
  </p:cSld>
  <p:clrMapOvr>
    <a:masterClrMapping/>
  </p:clrMapOvr>
  <p:transition>
    <p:cover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0" y="5029200"/>
            <a:ext cx="7162800" cy="975360"/>
          </a:xfrm>
        </p:spPr>
        <p:txBody>
          <a:bodyPr>
            <a:normAutofit fontScale="92500" lnSpcReduction="20000"/>
          </a:bodyPr>
          <a:lstStyle/>
          <a:p>
            <a:r>
              <a:rPr lang="en-US" sz="2400" dirty="0">
                <a:latin typeface="+mj-lt"/>
              </a:rPr>
              <a:t>Long Term </a:t>
            </a:r>
          </a:p>
          <a:p>
            <a:pPr>
              <a:buNone/>
            </a:pPr>
            <a:r>
              <a:rPr lang="en-US" sz="2400" dirty="0">
                <a:latin typeface="+mj-lt"/>
              </a:rPr>
              <a:t>		</a:t>
            </a:r>
            <a:r>
              <a:rPr lang="en-US" sz="2400" dirty="0">
                <a:solidFill>
                  <a:srgbClr val="00B0F0"/>
                </a:solidFill>
                <a:latin typeface="+mj-lt"/>
              </a:rPr>
              <a:t>Ex: Parliament standing committee for Public 	Relations</a:t>
            </a:r>
          </a:p>
          <a:p>
            <a:endParaRPr lang="en-US" sz="2400" dirty="0">
              <a:latin typeface="+mj-lt"/>
            </a:endParaRPr>
          </a:p>
        </p:txBody>
      </p:sp>
      <p:pic>
        <p:nvPicPr>
          <p:cNvPr id="4" name="Picture 5" descr="C:\Documents and Settings\efisher.LIONSCLUBS\Application Data\Microsoft\Media Catalog\Downloaded Clips\cl24\j0090344.wmf"/>
          <p:cNvPicPr>
            <a:picLocks noChangeAspect="1" noChangeArrowheads="1"/>
          </p:cNvPicPr>
          <p:nvPr/>
        </p:nvPicPr>
        <p:blipFill>
          <a:blip r:embed="rId2"/>
          <a:srcRect/>
          <a:stretch>
            <a:fillRect/>
          </a:stretch>
        </p:blipFill>
        <p:spPr bwMode="auto">
          <a:xfrm>
            <a:off x="8534400" y="314605"/>
            <a:ext cx="2667000" cy="1992497"/>
          </a:xfrm>
          <a:prstGeom prst="rect">
            <a:avLst/>
          </a:prstGeom>
          <a:noFill/>
          <a:ln w="9525">
            <a:noFill/>
            <a:miter lim="800000"/>
            <a:headEnd/>
            <a:tailEnd/>
          </a:ln>
        </p:spPr>
      </p:pic>
      <p:sp>
        <p:nvSpPr>
          <p:cNvPr id="5" name="Title 1"/>
          <p:cNvSpPr>
            <a:spLocks noGrp="1"/>
          </p:cNvSpPr>
          <p:nvPr>
            <p:ph type="title"/>
          </p:nvPr>
        </p:nvSpPr>
        <p:spPr>
          <a:xfrm>
            <a:off x="1981200" y="1295400"/>
            <a:ext cx="7162800" cy="685800"/>
          </a:xfrm>
        </p:spPr>
        <p:txBody>
          <a:bodyPr>
            <a:normAutofit/>
          </a:bodyPr>
          <a:lstStyle/>
          <a:p>
            <a:r>
              <a:rPr lang="en-US" sz="4000" dirty="0"/>
              <a:t>A team can be..</a:t>
            </a:r>
          </a:p>
        </p:txBody>
      </p:sp>
      <p:sp>
        <p:nvSpPr>
          <p:cNvPr id="6" name="Content Placeholder 2"/>
          <p:cNvSpPr txBox="1">
            <a:spLocks/>
          </p:cNvSpPr>
          <p:nvPr/>
        </p:nvSpPr>
        <p:spPr>
          <a:xfrm>
            <a:off x="2514600" y="2286000"/>
            <a:ext cx="7162800" cy="990600"/>
          </a:xfrm>
          <a:prstGeom prst="rect">
            <a:avLst/>
          </a:prstGeom>
        </p:spPr>
        <p:txBody>
          <a:bodyPr vert="horz">
            <a:normAutofit/>
          </a:bodyPr>
          <a:lstStyle/>
          <a:p>
            <a:pPr marL="274320" indent="-274320">
              <a:spcBef>
                <a:spcPct val="20000"/>
              </a:spcBef>
              <a:buClr>
                <a:schemeClr val="accent3"/>
              </a:buClr>
              <a:buSzPct val="95000"/>
              <a:buFont typeface="Wingdings 2"/>
              <a:buChar char=""/>
              <a:defRPr/>
            </a:pPr>
            <a:r>
              <a:rPr lang="en-US" sz="2400" dirty="0">
                <a:latin typeface="+mj-lt"/>
              </a:rPr>
              <a:t>Large – (20-30) </a:t>
            </a:r>
          </a:p>
          <a:p>
            <a:pPr marL="274320" indent="-274320">
              <a:spcBef>
                <a:spcPct val="20000"/>
              </a:spcBef>
              <a:buClr>
                <a:schemeClr val="accent3"/>
              </a:buClr>
              <a:buSzPct val="95000"/>
              <a:defRPr/>
            </a:pPr>
            <a:r>
              <a:rPr lang="en-US" sz="2400" dirty="0">
                <a:latin typeface="+mj-lt"/>
              </a:rPr>
              <a:t>		</a:t>
            </a:r>
            <a:r>
              <a:rPr lang="en-US" sz="2400" dirty="0">
                <a:solidFill>
                  <a:srgbClr val="00B0F0"/>
                </a:solidFill>
                <a:latin typeface="+mj-lt"/>
              </a:rPr>
              <a:t>Ex: IT Department Lecturers, Senate</a:t>
            </a:r>
          </a:p>
          <a:p>
            <a:pPr marL="274320" indent="-274320">
              <a:spcBef>
                <a:spcPct val="20000"/>
              </a:spcBef>
              <a:buClr>
                <a:schemeClr val="accent3"/>
              </a:buClr>
              <a:buSzPct val="95000"/>
              <a:buFont typeface="Wingdings 2"/>
              <a:buChar char=""/>
              <a:defRPr/>
            </a:pPr>
            <a:endParaRPr lang="en-US" sz="2400" dirty="0">
              <a:latin typeface="+mj-lt"/>
            </a:endParaRPr>
          </a:p>
        </p:txBody>
      </p:sp>
      <p:sp>
        <p:nvSpPr>
          <p:cNvPr id="7" name="Content Placeholder 2"/>
          <p:cNvSpPr txBox="1">
            <a:spLocks/>
          </p:cNvSpPr>
          <p:nvPr/>
        </p:nvSpPr>
        <p:spPr>
          <a:xfrm>
            <a:off x="2514600" y="3200400"/>
            <a:ext cx="7162800" cy="990600"/>
          </a:xfrm>
          <a:prstGeom prst="rect">
            <a:avLst/>
          </a:prstGeom>
        </p:spPr>
        <p:txBody>
          <a:bodyPr vert="horz">
            <a:normAutofit/>
          </a:bodyPr>
          <a:lstStyle/>
          <a:p>
            <a:pPr marL="274320" indent="-274320">
              <a:spcBef>
                <a:spcPct val="20000"/>
              </a:spcBef>
              <a:buClr>
                <a:schemeClr val="accent3"/>
              </a:buClr>
              <a:buSzPct val="95000"/>
              <a:buFont typeface="Wingdings 2"/>
              <a:buChar char=""/>
              <a:defRPr/>
            </a:pPr>
            <a:r>
              <a:rPr lang="en-US" sz="2400" dirty="0">
                <a:latin typeface="+mj-lt"/>
              </a:rPr>
              <a:t>Small - (2-5) </a:t>
            </a:r>
          </a:p>
          <a:p>
            <a:pPr marL="274320" indent="-274320">
              <a:spcBef>
                <a:spcPct val="20000"/>
              </a:spcBef>
              <a:buClr>
                <a:schemeClr val="accent3"/>
              </a:buClr>
              <a:buSzPct val="95000"/>
              <a:defRPr/>
            </a:pPr>
            <a:r>
              <a:rPr lang="en-US" sz="2400" dirty="0">
                <a:latin typeface="+mj-lt"/>
              </a:rPr>
              <a:t>		</a:t>
            </a:r>
            <a:r>
              <a:rPr lang="en-US" sz="2400" dirty="0">
                <a:solidFill>
                  <a:srgbClr val="00B0F0"/>
                </a:solidFill>
                <a:latin typeface="+mj-lt"/>
              </a:rPr>
              <a:t>Ex: Board of Directors, Surgeons of a surgery</a:t>
            </a:r>
          </a:p>
        </p:txBody>
      </p:sp>
      <p:sp>
        <p:nvSpPr>
          <p:cNvPr id="8" name="Content Placeholder 2"/>
          <p:cNvSpPr txBox="1">
            <a:spLocks/>
          </p:cNvSpPr>
          <p:nvPr/>
        </p:nvSpPr>
        <p:spPr>
          <a:xfrm>
            <a:off x="2514600" y="4114800"/>
            <a:ext cx="7162800" cy="1036320"/>
          </a:xfrm>
          <a:prstGeom prst="rect">
            <a:avLst/>
          </a:prstGeom>
        </p:spPr>
        <p:txBody>
          <a:bodyPr vert="horz">
            <a:normAutofit/>
          </a:bodyPr>
          <a:lstStyle/>
          <a:p>
            <a:pPr marL="274320" indent="-274320">
              <a:spcBef>
                <a:spcPct val="20000"/>
              </a:spcBef>
              <a:buClr>
                <a:schemeClr val="accent3"/>
              </a:buClr>
              <a:buSzPct val="95000"/>
              <a:buFont typeface="Wingdings 2"/>
              <a:buChar char=""/>
              <a:defRPr/>
            </a:pPr>
            <a:r>
              <a:rPr lang="en-US" sz="2400" dirty="0">
                <a:latin typeface="+mj-lt"/>
              </a:rPr>
              <a:t>Short Term </a:t>
            </a:r>
          </a:p>
          <a:p>
            <a:pPr marL="274320" indent="-274320">
              <a:spcBef>
                <a:spcPct val="20000"/>
              </a:spcBef>
              <a:buClr>
                <a:schemeClr val="accent3"/>
              </a:buClr>
              <a:buSzPct val="95000"/>
              <a:defRPr/>
            </a:pPr>
            <a:r>
              <a:rPr lang="en-US" sz="2400" dirty="0">
                <a:latin typeface="+mj-lt"/>
              </a:rPr>
              <a:t>		</a:t>
            </a:r>
            <a:r>
              <a:rPr lang="en-US" sz="2400" dirty="0">
                <a:solidFill>
                  <a:srgbClr val="00B0F0"/>
                </a:solidFill>
                <a:latin typeface="+mj-lt"/>
              </a:rPr>
              <a:t>Ex: event committee</a:t>
            </a:r>
          </a:p>
        </p:txBody>
      </p:sp>
      <p:sp>
        <p:nvSpPr>
          <p:cNvPr id="9" name="Date Placeholder 8">
            <a:extLst>
              <a:ext uri="{FF2B5EF4-FFF2-40B4-BE49-F238E27FC236}">
                <a16:creationId xmlns:a16="http://schemas.microsoft.com/office/drawing/2014/main" id="{8313556F-12E1-1635-C80B-C87826F07167}"/>
              </a:ext>
            </a:extLst>
          </p:cNvPr>
          <p:cNvSpPr>
            <a:spLocks noGrp="1"/>
          </p:cNvSpPr>
          <p:nvPr>
            <p:ph type="dt" sz="half" idx="10"/>
          </p:nvPr>
        </p:nvSpPr>
        <p:spPr/>
        <p:txBody>
          <a:bodyPr/>
          <a:lstStyle/>
          <a:p>
            <a:r>
              <a:rPr lang="en-US"/>
              <a:t>IT2090</a:t>
            </a:r>
            <a:endParaRPr lang="en-US" dirty="0"/>
          </a:p>
        </p:txBody>
      </p:sp>
      <p:sp>
        <p:nvSpPr>
          <p:cNvPr id="10" name="Footer Placeholder 9">
            <a:extLst>
              <a:ext uri="{FF2B5EF4-FFF2-40B4-BE49-F238E27FC236}">
                <a16:creationId xmlns:a16="http://schemas.microsoft.com/office/drawing/2014/main" id="{F601D900-278A-2592-738F-9098E368B02D}"/>
              </a:ext>
            </a:extLst>
          </p:cNvPr>
          <p:cNvSpPr>
            <a:spLocks noGrp="1"/>
          </p:cNvSpPr>
          <p:nvPr>
            <p:ph type="ftr" sz="quarter" idx="11"/>
          </p:nvPr>
        </p:nvSpPr>
        <p:spPr/>
        <p:txBody>
          <a:bodyPr/>
          <a:lstStyle/>
          <a:p>
            <a:r>
              <a:rPr lang="en-US"/>
              <a:t>Lecture 4 - Teams for Teamwork</a:t>
            </a:r>
            <a:endParaRPr lang="en-US" dirty="0"/>
          </a:p>
        </p:txBody>
      </p:sp>
      <p:sp>
        <p:nvSpPr>
          <p:cNvPr id="11" name="Slide Number Placeholder 10">
            <a:extLst>
              <a:ext uri="{FF2B5EF4-FFF2-40B4-BE49-F238E27FC236}">
                <a16:creationId xmlns:a16="http://schemas.microsoft.com/office/drawing/2014/main" id="{12573A5A-0A4F-1350-B161-79D42D6B5E1B}"/>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Team Development Stages</a:t>
            </a:r>
          </a:p>
        </p:txBody>
      </p:sp>
      <p:sp>
        <p:nvSpPr>
          <p:cNvPr id="3" name="Content Placeholder 2"/>
          <p:cNvSpPr>
            <a:spLocks noGrp="1"/>
          </p:cNvSpPr>
          <p:nvPr>
            <p:ph idx="1"/>
          </p:nvPr>
        </p:nvSpPr>
        <p:spPr/>
        <p:txBody>
          <a:bodyPr/>
          <a:lstStyle/>
          <a:p>
            <a:r>
              <a:rPr lang="en-US" dirty="0"/>
              <a:t>There are five stages to group development</a:t>
            </a:r>
          </a:p>
          <a:p>
            <a:pPr lvl="1"/>
            <a:r>
              <a:rPr lang="en-US" dirty="0"/>
              <a:t>Forming</a:t>
            </a:r>
          </a:p>
          <a:p>
            <a:pPr lvl="1"/>
            <a:r>
              <a:rPr lang="en-US" dirty="0"/>
              <a:t>Storming</a:t>
            </a:r>
          </a:p>
          <a:p>
            <a:pPr lvl="1"/>
            <a:r>
              <a:rPr lang="en-US" dirty="0"/>
              <a:t>Norming</a:t>
            </a:r>
          </a:p>
          <a:p>
            <a:pPr lvl="1"/>
            <a:r>
              <a:rPr lang="en-US" dirty="0"/>
              <a:t>Performing</a:t>
            </a:r>
          </a:p>
          <a:p>
            <a:pPr lvl="1"/>
            <a:r>
              <a:rPr lang="en-US" dirty="0"/>
              <a:t>Adjourning</a:t>
            </a:r>
          </a:p>
          <a:p>
            <a:pPr lvl="1">
              <a:buNone/>
            </a:pPr>
            <a:r>
              <a:rPr lang="en-US" dirty="0"/>
              <a:t>				- </a:t>
            </a:r>
            <a:r>
              <a:rPr lang="en-US" dirty="0">
                <a:solidFill>
                  <a:srgbClr val="FF0000"/>
                </a:solidFill>
              </a:rPr>
              <a:t>Dr. Bruce Tuckman</a:t>
            </a:r>
          </a:p>
        </p:txBody>
      </p:sp>
      <p:sp>
        <p:nvSpPr>
          <p:cNvPr id="5" name="Date Placeholder 4">
            <a:extLst>
              <a:ext uri="{FF2B5EF4-FFF2-40B4-BE49-F238E27FC236}">
                <a16:creationId xmlns:a16="http://schemas.microsoft.com/office/drawing/2014/main" id="{28249F49-08FC-A26A-DE66-6D1A726417ED}"/>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7FB5B2D-6D43-0DC2-3D21-7F3E21E40134}"/>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BC7C8347-9495-72A1-8E16-37ADB2F1DFE6}"/>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428" y="164660"/>
            <a:ext cx="9222772" cy="609600"/>
          </a:xfrm>
        </p:spPr>
        <p:txBody>
          <a:bodyPr>
            <a:normAutofit fontScale="90000"/>
          </a:bodyPr>
          <a:lstStyle/>
          <a:p>
            <a:r>
              <a:rPr lang="en-US" dirty="0"/>
              <a:t>Team Development Stages</a:t>
            </a:r>
            <a:br>
              <a:rPr lang="en-US" dirty="0"/>
            </a:br>
            <a:r>
              <a:rPr lang="en-US" sz="2700" dirty="0"/>
              <a:t>Bruce Tuckman (1965) five stages of team development</a:t>
            </a:r>
          </a:p>
        </p:txBody>
      </p:sp>
      <p:sp>
        <p:nvSpPr>
          <p:cNvPr id="4" name="Date Placeholder 3">
            <a:extLst>
              <a:ext uri="{FF2B5EF4-FFF2-40B4-BE49-F238E27FC236}">
                <a16:creationId xmlns:a16="http://schemas.microsoft.com/office/drawing/2014/main" id="{F112D36C-61A4-80EE-D82D-1B427B43A456}"/>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54C912-4714-5802-48A6-4973744B3058}"/>
              </a:ext>
            </a:extLst>
          </p:cNvPr>
          <p:cNvSpPr>
            <a:spLocks noGrp="1"/>
          </p:cNvSpPr>
          <p:nvPr>
            <p:ph type="ftr" sz="quarter" idx="11"/>
          </p:nvPr>
        </p:nvSpPr>
        <p:spPr/>
        <p:txBody>
          <a:bodyPr/>
          <a:lstStyle/>
          <a:p>
            <a:r>
              <a:rPr lang="en-US"/>
              <a:t>Lecture 4 - Teams for Teamwork</a:t>
            </a:r>
            <a:endParaRPr lang="en-US" dirty="0"/>
          </a:p>
        </p:txBody>
      </p:sp>
      <p:sp>
        <p:nvSpPr>
          <p:cNvPr id="7" name="Slide Number Placeholder 6">
            <a:extLst>
              <a:ext uri="{FF2B5EF4-FFF2-40B4-BE49-F238E27FC236}">
                <a16:creationId xmlns:a16="http://schemas.microsoft.com/office/drawing/2014/main" id="{B70DCD36-3679-0BAE-661F-2D45CD0691AB}"/>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8" name="Picture 7">
            <a:extLst>
              <a:ext uri="{FF2B5EF4-FFF2-40B4-BE49-F238E27FC236}">
                <a16:creationId xmlns:a16="http://schemas.microsoft.com/office/drawing/2014/main" id="{F057673D-7145-2978-8B78-937327612E1A}"/>
              </a:ext>
            </a:extLst>
          </p:cNvPr>
          <p:cNvPicPr>
            <a:picLocks noChangeAspect="1"/>
          </p:cNvPicPr>
          <p:nvPr/>
        </p:nvPicPr>
        <p:blipFill>
          <a:blip r:embed="rId2"/>
          <a:stretch>
            <a:fillRect/>
          </a:stretch>
        </p:blipFill>
        <p:spPr>
          <a:xfrm>
            <a:off x="1600200" y="727075"/>
            <a:ext cx="9753600" cy="5629275"/>
          </a:xfrm>
          <a:prstGeom prst="rect">
            <a:avLst/>
          </a:prstGeom>
        </p:spPr>
      </p:pic>
    </p:spTree>
    <p:extLst>
      <p:ext uri="{BB962C8B-B14F-4D97-AF65-F5344CB8AC3E}">
        <p14:creationId xmlns:p14="http://schemas.microsoft.com/office/powerpoint/2010/main" val="360100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Team Role?</a:t>
            </a:r>
          </a:p>
        </p:txBody>
      </p:sp>
      <p:sp>
        <p:nvSpPr>
          <p:cNvPr id="3" name="Content Placeholder 2"/>
          <p:cNvSpPr>
            <a:spLocks noGrp="1"/>
          </p:cNvSpPr>
          <p:nvPr>
            <p:ph idx="1"/>
          </p:nvPr>
        </p:nvSpPr>
        <p:spPr>
          <a:xfrm>
            <a:off x="1905000" y="2590800"/>
            <a:ext cx="8305800" cy="838200"/>
          </a:xfrm>
        </p:spPr>
        <p:txBody>
          <a:bodyPr>
            <a:normAutofit fontScale="62500" lnSpcReduction="20000"/>
          </a:bodyPr>
          <a:lstStyle/>
          <a:p>
            <a:r>
              <a:rPr lang="en-US" sz="5900" dirty="0"/>
              <a:t>A Team Role came to be defined as: </a:t>
            </a:r>
            <a:br>
              <a:rPr lang="en-US" dirty="0"/>
            </a:br>
            <a:br>
              <a:rPr lang="en-US" dirty="0"/>
            </a:br>
            <a:endParaRPr lang="en-US" sz="1800" dirty="0">
              <a:solidFill>
                <a:srgbClr val="C00000"/>
              </a:solidFill>
            </a:endParaRPr>
          </a:p>
        </p:txBody>
      </p:sp>
      <p:sp>
        <p:nvSpPr>
          <p:cNvPr id="4" name="TextBox 3"/>
          <p:cNvSpPr txBox="1"/>
          <p:nvPr/>
        </p:nvSpPr>
        <p:spPr>
          <a:xfrm>
            <a:off x="1752600" y="3443408"/>
            <a:ext cx="8686800" cy="1661993"/>
          </a:xfrm>
          <a:prstGeom prst="rect">
            <a:avLst/>
          </a:prstGeom>
          <a:noFill/>
        </p:spPr>
        <p:txBody>
          <a:bodyPr wrap="square" rtlCol="0">
            <a:spAutoFit/>
          </a:bodyPr>
          <a:lstStyle/>
          <a:p>
            <a:r>
              <a:rPr lang="en-US" sz="2800" dirty="0">
                <a:solidFill>
                  <a:srgbClr val="C00000"/>
                </a:solidFill>
              </a:rPr>
              <a:t>“A tendency to behave, contribute and interrelate with others in a particular way.”</a:t>
            </a:r>
          </a:p>
          <a:p>
            <a:pPr lvl="8">
              <a:buNone/>
            </a:pPr>
            <a:r>
              <a:rPr lang="en-US" sz="2800" b="1" dirty="0"/>
              <a:t>	-Dr Meredith </a:t>
            </a:r>
            <a:r>
              <a:rPr lang="en-US" sz="2800" b="1" dirty="0" err="1"/>
              <a:t>Belbin</a:t>
            </a:r>
            <a:endParaRPr lang="en-US" sz="2800" dirty="0">
              <a:solidFill>
                <a:srgbClr val="C00000"/>
              </a:solidFill>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CA810E4-04EC-49C2-BB0C-F7F9E7F2AF0C}"/>
                  </a:ext>
                </a:extLst>
              </p14:cNvPr>
              <p14:cNvContentPartPr/>
              <p14:nvPr/>
            </p14:nvContentPartPr>
            <p14:xfrm>
              <a:off x="9105840" y="4793400"/>
              <a:ext cx="106200" cy="62640"/>
            </p14:xfrm>
          </p:contentPart>
        </mc:Choice>
        <mc:Fallback xmlns="">
          <p:pic>
            <p:nvPicPr>
              <p:cNvPr id="6" name="Ink 5">
                <a:extLst>
                  <a:ext uri="{FF2B5EF4-FFF2-40B4-BE49-F238E27FC236}">
                    <a16:creationId xmlns:a16="http://schemas.microsoft.com/office/drawing/2014/main" id="{6CA810E4-04EC-49C2-BB0C-F7F9E7F2AF0C}"/>
                  </a:ext>
                </a:extLst>
              </p:cNvPr>
              <p:cNvPicPr/>
              <p:nvPr/>
            </p:nvPicPr>
            <p:blipFill>
              <a:blip r:embed="rId3"/>
              <a:stretch>
                <a:fillRect/>
              </a:stretch>
            </p:blipFill>
            <p:spPr>
              <a:xfrm>
                <a:off x="9096480" y="4784040"/>
                <a:ext cx="1249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CE07855-7FE6-B5D6-3734-62481A4718DF}"/>
                  </a:ext>
                </a:extLst>
              </p14:cNvPr>
              <p14:cNvContentPartPr/>
              <p14:nvPr/>
            </p14:nvContentPartPr>
            <p14:xfrm>
              <a:off x="3876840" y="682560"/>
              <a:ext cx="475560" cy="297360"/>
            </p14:xfrm>
          </p:contentPart>
        </mc:Choice>
        <mc:Fallback xmlns="">
          <p:pic>
            <p:nvPicPr>
              <p:cNvPr id="5" name="Ink 4">
                <a:extLst>
                  <a:ext uri="{FF2B5EF4-FFF2-40B4-BE49-F238E27FC236}">
                    <a16:creationId xmlns:a16="http://schemas.microsoft.com/office/drawing/2014/main" id="{CCE07855-7FE6-B5D6-3734-62481A4718DF}"/>
                  </a:ext>
                </a:extLst>
              </p:cNvPr>
              <p:cNvPicPr/>
              <p:nvPr/>
            </p:nvPicPr>
            <p:blipFill>
              <a:blip r:embed="rId5"/>
              <a:stretch>
                <a:fillRect/>
              </a:stretch>
            </p:blipFill>
            <p:spPr>
              <a:xfrm>
                <a:off x="3867480" y="673200"/>
                <a:ext cx="494280" cy="316080"/>
              </a:xfrm>
              <a:prstGeom prst="rect">
                <a:avLst/>
              </a:prstGeom>
            </p:spPr>
          </p:pic>
        </mc:Fallback>
      </mc:AlternateContent>
      <p:sp>
        <p:nvSpPr>
          <p:cNvPr id="7" name="Date Placeholder 6">
            <a:extLst>
              <a:ext uri="{FF2B5EF4-FFF2-40B4-BE49-F238E27FC236}">
                <a16:creationId xmlns:a16="http://schemas.microsoft.com/office/drawing/2014/main" id="{47EC84D5-D533-5A70-C26E-BD9D07549656}"/>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E46B3A60-27F1-4AE4-AF06-9E54035F55D6}"/>
              </a:ext>
            </a:extLst>
          </p:cNvPr>
          <p:cNvSpPr>
            <a:spLocks noGrp="1"/>
          </p:cNvSpPr>
          <p:nvPr>
            <p:ph type="ftr" sz="quarter" idx="11"/>
          </p:nvPr>
        </p:nvSpPr>
        <p:spPr/>
        <p:txBody>
          <a:bodyPr/>
          <a:lstStyle/>
          <a:p>
            <a:r>
              <a:rPr lang="en-US"/>
              <a:t>Lecture 4 - Teams for Teamwork</a:t>
            </a:r>
            <a:endParaRPr lang="en-US" dirty="0"/>
          </a:p>
        </p:txBody>
      </p:sp>
      <p:sp>
        <p:nvSpPr>
          <p:cNvPr id="9" name="Slide Number Placeholder 8">
            <a:extLst>
              <a:ext uri="{FF2B5EF4-FFF2-40B4-BE49-F238E27FC236}">
                <a16:creationId xmlns:a16="http://schemas.microsoft.com/office/drawing/2014/main" id="{7C0F58EE-8310-E848-D3EF-EB453AE18EF3}"/>
              </a:ext>
            </a:extLst>
          </p:cNvPr>
          <p:cNvSpPr>
            <a:spLocks noGrp="1"/>
          </p:cNvSpPr>
          <p:nvPr>
            <p:ph type="sldNum" sz="quarter" idx="12"/>
          </p:nvPr>
        </p:nvSpPr>
        <p:spPr/>
        <p:txBody>
          <a:bodyPr/>
          <a:lstStyle/>
          <a:p>
            <a:fld id="{B5CEABB6-07DC-46E8-9B57-56EC44A396E5}" type="slidenum">
              <a:rPr lang="en-US" smtClean="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0926"/>
            <a:ext cx="8229600" cy="1143000"/>
          </a:xfrm>
        </p:spPr>
        <p:txBody>
          <a:bodyPr>
            <a:normAutofit/>
          </a:bodyPr>
          <a:lstStyle/>
          <a:p>
            <a:r>
              <a:rPr lang="en-US" dirty="0"/>
              <a:t>Role</a:t>
            </a:r>
          </a:p>
        </p:txBody>
      </p:sp>
      <p:pic>
        <p:nvPicPr>
          <p:cNvPr id="5" name="Picture 4" descr="Role%20Clarity.jpg"/>
          <p:cNvPicPr>
            <a:picLocks noChangeAspect="1"/>
          </p:cNvPicPr>
          <p:nvPr/>
        </p:nvPicPr>
        <p:blipFill>
          <a:blip r:embed="rId2" cstate="print"/>
          <a:stretch>
            <a:fillRect/>
          </a:stretch>
        </p:blipFill>
        <p:spPr>
          <a:xfrm>
            <a:off x="1743308" y="1250950"/>
            <a:ext cx="8467492" cy="5105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FF9FAA8-97D9-47E9-8A39-A3ECB602521D}"/>
                  </a:ext>
                </a:extLst>
              </p14:cNvPr>
              <p14:cNvContentPartPr/>
              <p14:nvPr/>
            </p14:nvContentPartPr>
            <p14:xfrm>
              <a:off x="3934560" y="4783680"/>
              <a:ext cx="3937320" cy="765000"/>
            </p14:xfrm>
          </p:contentPart>
        </mc:Choice>
        <mc:Fallback xmlns="">
          <p:pic>
            <p:nvPicPr>
              <p:cNvPr id="3" name="Ink 2">
                <a:extLst>
                  <a:ext uri="{FF2B5EF4-FFF2-40B4-BE49-F238E27FC236}">
                    <a16:creationId xmlns:a16="http://schemas.microsoft.com/office/drawing/2014/main" id="{EFF9FAA8-97D9-47E9-8A39-A3ECB602521D}"/>
                  </a:ext>
                </a:extLst>
              </p:cNvPr>
              <p:cNvPicPr/>
              <p:nvPr/>
            </p:nvPicPr>
            <p:blipFill>
              <a:blip r:embed="rId4"/>
              <a:stretch>
                <a:fillRect/>
              </a:stretch>
            </p:blipFill>
            <p:spPr>
              <a:xfrm>
                <a:off x="3925200" y="4774320"/>
                <a:ext cx="3956040" cy="783720"/>
              </a:xfrm>
              <a:prstGeom prst="rect">
                <a:avLst/>
              </a:prstGeom>
            </p:spPr>
          </p:pic>
        </mc:Fallback>
      </mc:AlternateContent>
      <p:sp>
        <p:nvSpPr>
          <p:cNvPr id="6" name="Date Placeholder 5">
            <a:extLst>
              <a:ext uri="{FF2B5EF4-FFF2-40B4-BE49-F238E27FC236}">
                <a16:creationId xmlns:a16="http://schemas.microsoft.com/office/drawing/2014/main" id="{33BB88B3-9A70-914D-B3C4-6725EF33F94D}"/>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81582919-8E3E-B7C2-3EC3-FE33F62D49D8}"/>
              </a:ext>
            </a:extLst>
          </p:cNvPr>
          <p:cNvSpPr>
            <a:spLocks noGrp="1"/>
          </p:cNvSpPr>
          <p:nvPr>
            <p:ph type="ftr" sz="quarter" idx="11"/>
          </p:nvPr>
        </p:nvSpPr>
        <p:spPr/>
        <p:txBody>
          <a:bodyPr/>
          <a:lstStyle/>
          <a:p>
            <a:r>
              <a:rPr lang="en-US"/>
              <a:t>Lecture 4 - Teams for Teamwork</a:t>
            </a:r>
            <a:endParaRPr lang="en-US" dirty="0"/>
          </a:p>
        </p:txBody>
      </p:sp>
      <p:sp>
        <p:nvSpPr>
          <p:cNvPr id="8" name="Slide Number Placeholder 7">
            <a:extLst>
              <a:ext uri="{FF2B5EF4-FFF2-40B4-BE49-F238E27FC236}">
                <a16:creationId xmlns:a16="http://schemas.microsoft.com/office/drawing/2014/main" id="{0D48CE24-24E9-B9C4-6A90-85A55A39C8B0}"/>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4.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Module</Template>
  <TotalTime>10469</TotalTime>
  <Words>3069</Words>
  <Application>Microsoft Office PowerPoint</Application>
  <PresentationFormat>Widescreen</PresentationFormat>
  <Paragraphs>301</Paragraphs>
  <Slides>36</Slides>
  <Notes>4</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36</vt:i4>
      </vt:variant>
    </vt:vector>
  </HeadingPairs>
  <TitlesOfParts>
    <vt:vector size="55" baseType="lpstr">
      <vt:lpstr>MS Mincho</vt:lpstr>
      <vt:lpstr>MS PGothic</vt:lpstr>
      <vt:lpstr>Arial</vt:lpstr>
      <vt:lpstr>Bahnschrift SemiLight Condensed</vt:lpstr>
      <vt:lpstr>Calibri</vt:lpstr>
      <vt:lpstr>Corbel</vt:lpstr>
      <vt:lpstr>MetaCompPro-Light W01 Regular</vt:lpstr>
      <vt:lpstr>Quire Sans Pro Light</vt:lpstr>
      <vt:lpstr>Segoe Print</vt:lpstr>
      <vt:lpstr>StarSymbol</vt:lpstr>
      <vt:lpstr>Times New Roman</vt:lpstr>
      <vt:lpstr>Tisa Offc Serif Pro</vt:lpstr>
      <vt:lpstr>Wingdings</vt:lpstr>
      <vt:lpstr>Wingdings 2</vt:lpstr>
      <vt:lpstr>Wingdings 3</vt:lpstr>
      <vt:lpstr>Office Theme</vt:lpstr>
      <vt:lpstr>1_Office Theme</vt:lpstr>
      <vt:lpstr>2_Office Theme</vt:lpstr>
      <vt:lpstr>Module</vt:lpstr>
      <vt:lpstr> Teams for Teamwork  “Working in a team encourages personal growth, increases satisfaction, and reduces stress.”  </vt:lpstr>
      <vt:lpstr>What is a team ?</vt:lpstr>
      <vt:lpstr>The Nature of a Team</vt:lpstr>
      <vt:lpstr>PowerPoint Presentation</vt:lpstr>
      <vt:lpstr>A team can be..</vt:lpstr>
      <vt:lpstr>Team Development Stages</vt:lpstr>
      <vt:lpstr>Team Development Stages Bruce Tuckman (1965) five stages of team development</vt:lpstr>
      <vt:lpstr>What is a Team Role?</vt:lpstr>
      <vt:lpstr>Role</vt:lpstr>
      <vt:lpstr>Role</vt:lpstr>
      <vt:lpstr>Belbin Team Role Theory</vt:lpstr>
      <vt:lpstr>Belbin Team Role Theory</vt:lpstr>
      <vt:lpstr>Belbin’s Team Roles</vt:lpstr>
      <vt:lpstr>PowerPoint Presentation</vt:lpstr>
      <vt:lpstr>Belbin's Team Role Theory</vt:lpstr>
      <vt:lpstr>cont.</vt:lpstr>
      <vt:lpstr>cont.</vt:lpstr>
      <vt:lpstr>Problems with Roles</vt:lpstr>
      <vt:lpstr>Problems with Roles</vt:lpstr>
      <vt:lpstr>Problems with Roles</vt:lpstr>
      <vt:lpstr>Problems with Roles</vt:lpstr>
      <vt:lpstr>Problems with Roles</vt:lpstr>
      <vt:lpstr>Problems with the Role Concept</vt:lpstr>
      <vt:lpstr>Problems with the Role Concept</vt:lpstr>
      <vt:lpstr>Problems with the Role Concept</vt:lpstr>
      <vt:lpstr>Problems with the Role Concept</vt:lpstr>
      <vt:lpstr>Handling the problems</vt:lpstr>
      <vt:lpstr>Alternative to the Role Concept </vt:lpstr>
      <vt:lpstr>Successful team</vt:lpstr>
      <vt:lpstr>PowerPoint Presentation</vt:lpstr>
      <vt:lpstr>Teamwork</vt:lpstr>
      <vt:lpstr>   Teams don’t work without teamwork. It is that energy which keeps a team together and makes the teamwork.  Unless the players have teamwork skills, they can not perform better.</vt:lpstr>
      <vt:lpstr>PowerPoint Presentation</vt:lpstr>
      <vt:lpstr>The Dysfunctions of Groups and Teams-  Symptoms of Groupthink</vt:lpstr>
      <vt:lpstr>Conclusion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579</cp:revision>
  <dcterms:created xsi:type="dcterms:W3CDTF">2003-11-26T17:06:38Z</dcterms:created>
  <dcterms:modified xsi:type="dcterms:W3CDTF">2025-07-26T18:40:53Z</dcterms:modified>
</cp:coreProperties>
</file>